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65" r:id="rId3"/>
    <p:sldId id="264" r:id="rId4"/>
    <p:sldId id="266" r:id="rId5"/>
    <p:sldId id="272" r:id="rId6"/>
    <p:sldId id="267" r:id="rId7"/>
    <p:sldId id="274" r:id="rId8"/>
    <p:sldId id="268" r:id="rId9"/>
    <p:sldId id="279" r:id="rId10"/>
    <p:sldId id="280" r:id="rId11"/>
    <p:sldId id="269" r:id="rId12"/>
    <p:sldId id="273" r:id="rId13"/>
    <p:sldId id="275" r:id="rId14"/>
    <p:sldId id="285" r:id="rId15"/>
    <p:sldId id="287" r:id="rId16"/>
    <p:sldId id="288" r:id="rId17"/>
    <p:sldId id="271" r:id="rId18"/>
  </p:sldIdLst>
  <p:sldSz cx="9144000" cy="5143500" type="screen16x9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C3FF"/>
    <a:srgbClr val="97E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288" autoAdjust="0"/>
  </p:normalViewPr>
  <p:slideViewPr>
    <p:cSldViewPr>
      <p:cViewPr varScale="1">
        <p:scale>
          <a:sx n="90" d="100"/>
          <a:sy n="90" d="100"/>
        </p:scale>
        <p:origin x="996" y="7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1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gs" Target="tags/tag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DB4D6A-8618-4E22-8B7E-4BDC022EA4B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B37D1-119A-4134-9FA0-757E82753AA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2052" y="0"/>
            <a:ext cx="9141948" cy="51435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-11009"/>
            <a:ext cx="9144000" cy="515451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blipFill dpi="0" rotWithShape="1">
            <a:blip r:embed="rId2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968162"/>
            <a:ext cx="9143999" cy="331236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26" y="0"/>
            <a:ext cx="9141948" cy="5143500"/>
          </a:xfrm>
          <a:prstGeom prst="rect">
            <a:avLst/>
          </a:prstGeom>
        </p:spPr>
      </p:pic>
      <p:sp>
        <p:nvSpPr>
          <p:cNvPr id="9" name="矩形 5"/>
          <p:cNvSpPr/>
          <p:nvPr userDrawn="1"/>
        </p:nvSpPr>
        <p:spPr>
          <a:xfrm>
            <a:off x="3203848" y="0"/>
            <a:ext cx="5976664" cy="5143500"/>
          </a:xfrm>
          <a:custGeom>
            <a:avLst/>
            <a:gdLst/>
            <a:ahLst/>
            <a:cxnLst/>
            <a:rect l="l" t="t" r="r" b="b"/>
            <a:pathLst>
              <a:path w="5940152" h="5143500">
                <a:moveTo>
                  <a:pt x="0" y="0"/>
                </a:moveTo>
                <a:lnTo>
                  <a:pt x="5940152" y="0"/>
                </a:lnTo>
                <a:lnTo>
                  <a:pt x="5940152" y="5143500"/>
                </a:lnTo>
                <a:lnTo>
                  <a:pt x="0" y="5143500"/>
                </a:lnTo>
                <a:lnTo>
                  <a:pt x="0" y="2905867"/>
                </a:lnTo>
                <a:lnTo>
                  <a:pt x="576064" y="2571750"/>
                </a:lnTo>
                <a:lnTo>
                  <a:pt x="0" y="22376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432556" y="1293750"/>
            <a:ext cx="10009112" cy="2556000"/>
          </a:xfrm>
          <a:prstGeom prst="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screen"/>
          <a:srcRect r="-11"/>
          <a:stretch>
            <a:fillRect/>
          </a:stretch>
        </p:blipFill>
        <p:spPr>
          <a:xfrm>
            <a:off x="1026" y="1334328"/>
            <a:ext cx="9141948" cy="247484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slow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3.png"/><Relationship Id="rId1" Type="http://schemas.openxmlformats.org/officeDocument/2006/relationships/hyperlink" Target="file:///C:\Users\Administrator\Desktop\&#39033;&#30446;_&#24681;&#27966;&#23572;+&#20998;&#39029;\indexController.html" TargetMode="Externa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5760" y="1563638"/>
            <a:ext cx="8892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0" dirty="0">
                <a:solidFill>
                  <a:schemeClr val="bg1"/>
                </a:solidFill>
                <a:latin typeface="Agency FB" panose="020B0503020202020204" pitchFamily="34" charset="0"/>
                <a:ea typeface="全新硬笔行书简" panose="02010600040101010101" pitchFamily="2" charset="-122"/>
              </a:rPr>
              <a:t>恩派尔项目报告</a:t>
            </a:r>
            <a:endParaRPr lang="zh-CN" altLang="en-US" sz="8000" dirty="0">
              <a:solidFill>
                <a:schemeClr val="bg1"/>
              </a:solidFill>
              <a:latin typeface="Agency FB" panose="020B0503020202020204" pitchFamily="34" charset="0"/>
              <a:ea typeface="全新硬笔行书简" panose="0201060004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41976" y="3025284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汇报人：方成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72488" y="-92546"/>
            <a:ext cx="622160" cy="555526"/>
          </a:xfrm>
          <a:prstGeom prst="rect">
            <a:avLst/>
          </a:prstGeom>
          <a:solidFill>
            <a:srgbClr val="00B0F0">
              <a:alpha val="50000"/>
            </a:srgb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80670" y="64135"/>
            <a:ext cx="8058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gency FB" panose="020B0503020202020204" pitchFamily="34" charset="0"/>
              </a:rPr>
              <a:t>FKLG</a:t>
            </a:r>
            <a:endParaRPr lang="en-US" altLang="zh-CN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162233" y="3386063"/>
            <a:ext cx="701675" cy="368300"/>
            <a:chOff x="7902523" y="3363838"/>
            <a:chExt cx="701675" cy="368300"/>
          </a:xfrm>
        </p:grpSpPr>
        <p:sp>
          <p:nvSpPr>
            <p:cNvPr id="6" name="TextBox 5"/>
            <p:cNvSpPr txBox="1"/>
            <p:nvPr/>
          </p:nvSpPr>
          <p:spPr>
            <a:xfrm>
              <a:off x="7902523" y="3363838"/>
              <a:ext cx="701675" cy="36830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Agency FB" panose="020B0503020202020204" pitchFamily="34" charset="0"/>
                </a:rPr>
                <a:t>2019</a:t>
              </a:r>
              <a:endParaRPr lang="zh-CN" alt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980628" y="3421623"/>
              <a:ext cx="542290" cy="252095"/>
            </a:xfrm>
            <a:prstGeom prst="rect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80112" y="2139702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成功项目展示</a:t>
            </a:r>
            <a:endParaRPr lang="zh-CN" altLang="en-US" sz="2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80112" y="2501483"/>
            <a:ext cx="33843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Agency FB" panose="020B0503020202020204" pitchFamily="34" charset="0"/>
              </a:rPr>
              <a:t>ADD YOUR TEXT HERE ADD YOUR TEXT HERE</a:t>
            </a:r>
            <a:r>
              <a:rPr lang="zh-CN" altLang="en-US" sz="16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gency FB" panose="020B0503020202020204" pitchFamily="34" charset="0"/>
              </a:rPr>
              <a:t>ADD YOUR TEXT HERE</a:t>
            </a:r>
            <a:endParaRPr lang="zh-CN" altLang="en-US" sz="16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860032" y="2211710"/>
            <a:ext cx="697433" cy="697433"/>
            <a:chOff x="4067944" y="555526"/>
            <a:chExt cx="697433" cy="697433"/>
          </a:xfrm>
        </p:grpSpPr>
        <p:sp>
          <p:nvSpPr>
            <p:cNvPr id="8" name="TextBox 7"/>
            <p:cNvSpPr txBox="1"/>
            <p:nvPr/>
          </p:nvSpPr>
          <p:spPr>
            <a:xfrm>
              <a:off x="4116288" y="627243"/>
              <a:ext cx="600745" cy="55308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kern="1000" spc="-1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 4</a:t>
              </a:r>
              <a:endParaRPr lang="zh-CN" altLang="en-US" sz="3000" kern="1000" spc="-1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067944" y="555526"/>
              <a:ext cx="697433" cy="697433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梯形 2"/>
          <p:cNvSpPr/>
          <p:nvPr/>
        </p:nvSpPr>
        <p:spPr>
          <a:xfrm>
            <a:off x="2843808" y="-125633"/>
            <a:ext cx="7272808" cy="6382302"/>
          </a:xfrm>
          <a:custGeom>
            <a:avLst/>
            <a:gdLst>
              <a:gd name="connsiteX0" fmla="*/ 0 w 4320480"/>
              <a:gd name="connsiteY0" fmla="*/ 5143500 h 5143500"/>
              <a:gd name="connsiteX1" fmla="*/ 1080120 w 4320480"/>
              <a:gd name="connsiteY1" fmla="*/ 0 h 5143500"/>
              <a:gd name="connsiteX2" fmla="*/ 3240360 w 4320480"/>
              <a:gd name="connsiteY2" fmla="*/ 0 h 5143500"/>
              <a:gd name="connsiteX3" fmla="*/ 4320480 w 4320480"/>
              <a:gd name="connsiteY3" fmla="*/ 5143500 h 5143500"/>
              <a:gd name="connsiteX4" fmla="*/ 0 w 4320480"/>
              <a:gd name="connsiteY4" fmla="*/ 5143500 h 5143500"/>
              <a:gd name="connsiteX0-1" fmla="*/ 0 w 4320480"/>
              <a:gd name="connsiteY0-2" fmla="*/ 5154133 h 5154133"/>
              <a:gd name="connsiteX1-3" fmla="*/ 1080120 w 4320480"/>
              <a:gd name="connsiteY1-4" fmla="*/ 10633 h 5154133"/>
              <a:gd name="connsiteX2-5" fmla="*/ 4292983 w 4320480"/>
              <a:gd name="connsiteY2-6" fmla="*/ 0 h 5154133"/>
              <a:gd name="connsiteX3-7" fmla="*/ 4320480 w 4320480"/>
              <a:gd name="connsiteY3-8" fmla="*/ 5154133 h 5154133"/>
              <a:gd name="connsiteX4-9" fmla="*/ 0 w 4320480"/>
              <a:gd name="connsiteY4-10" fmla="*/ 5154133 h 51541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320480" h="5154133">
                <a:moveTo>
                  <a:pt x="0" y="5154133"/>
                </a:moveTo>
                <a:lnTo>
                  <a:pt x="1080120" y="10633"/>
                </a:lnTo>
                <a:lnTo>
                  <a:pt x="4292983" y="0"/>
                </a:lnTo>
                <a:lnTo>
                  <a:pt x="4320480" y="5154133"/>
                </a:lnTo>
                <a:lnTo>
                  <a:pt x="0" y="5154133"/>
                </a:lnTo>
                <a:close/>
              </a:path>
            </a:pathLst>
          </a:cu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梯形 2">
            <a:hlinkClick r:id="rId1" tooltip="" action="ppaction://hlinkfile"/>
          </p:cNvPr>
          <p:cNvSpPr/>
          <p:nvPr/>
        </p:nvSpPr>
        <p:spPr>
          <a:xfrm>
            <a:off x="3203848" y="-125487"/>
            <a:ext cx="6048672" cy="5308053"/>
          </a:xfrm>
          <a:custGeom>
            <a:avLst/>
            <a:gdLst>
              <a:gd name="connsiteX0" fmla="*/ 0 w 4320480"/>
              <a:gd name="connsiteY0" fmla="*/ 5143500 h 5143500"/>
              <a:gd name="connsiteX1" fmla="*/ 1080120 w 4320480"/>
              <a:gd name="connsiteY1" fmla="*/ 0 h 5143500"/>
              <a:gd name="connsiteX2" fmla="*/ 3240360 w 4320480"/>
              <a:gd name="connsiteY2" fmla="*/ 0 h 5143500"/>
              <a:gd name="connsiteX3" fmla="*/ 4320480 w 4320480"/>
              <a:gd name="connsiteY3" fmla="*/ 5143500 h 5143500"/>
              <a:gd name="connsiteX4" fmla="*/ 0 w 4320480"/>
              <a:gd name="connsiteY4" fmla="*/ 5143500 h 5143500"/>
              <a:gd name="connsiteX0-1" fmla="*/ 0 w 4320480"/>
              <a:gd name="connsiteY0-2" fmla="*/ 5154133 h 5154133"/>
              <a:gd name="connsiteX1-3" fmla="*/ 1080120 w 4320480"/>
              <a:gd name="connsiteY1-4" fmla="*/ 10633 h 5154133"/>
              <a:gd name="connsiteX2-5" fmla="*/ 4292983 w 4320480"/>
              <a:gd name="connsiteY2-6" fmla="*/ 0 h 5154133"/>
              <a:gd name="connsiteX3-7" fmla="*/ 4320480 w 4320480"/>
              <a:gd name="connsiteY3-8" fmla="*/ 5154133 h 5154133"/>
              <a:gd name="connsiteX4-9" fmla="*/ 0 w 4320480"/>
              <a:gd name="connsiteY4-10" fmla="*/ 5154133 h 51541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320480" h="5154133">
                <a:moveTo>
                  <a:pt x="0" y="5154133"/>
                </a:moveTo>
                <a:lnTo>
                  <a:pt x="1080120" y="10633"/>
                </a:lnTo>
                <a:lnTo>
                  <a:pt x="4292983" y="0"/>
                </a:lnTo>
                <a:lnTo>
                  <a:pt x="4320480" y="5154133"/>
                </a:lnTo>
                <a:lnTo>
                  <a:pt x="0" y="5154133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l="-26000" r="-4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3528" y="1334664"/>
            <a:ext cx="2592288" cy="400110"/>
          </a:xfrm>
          <a:prstGeom prst="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关于首页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3528" y="1902597"/>
            <a:ext cx="3456384" cy="152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这个主页是以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fullpage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插件为主的一个首页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实现效果和一般的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fullpage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效果差不多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在此基础上增加了一些动画效果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以及首页的轮播图效果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除去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还满足移动端的使用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移动端具有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端的所有效果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并且可以满足更多使浏览本页面的条件降到了最低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9528" y="230029"/>
            <a:ext cx="192621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分页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pc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端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726000" y="612043"/>
            <a:ext cx="1692000" cy="18000"/>
            <a:chOff x="3707904" y="825558"/>
            <a:chExt cx="2160000" cy="18000"/>
          </a:xfrm>
        </p:grpSpPr>
        <p:sp>
          <p:nvSpPr>
            <p:cNvPr id="5" name="矩形 4"/>
            <p:cNvSpPr/>
            <p:nvPr/>
          </p:nvSpPr>
          <p:spPr>
            <a:xfrm>
              <a:off x="3707904" y="825558"/>
              <a:ext cx="720000" cy="18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427904" y="825558"/>
              <a:ext cx="720000" cy="18000"/>
            </a:xfrm>
            <a:prstGeom prst="rect">
              <a:avLst/>
            </a:prstGeom>
            <a:solidFill>
              <a:srgbClr val="19C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147904" y="825558"/>
              <a:ext cx="720000" cy="18000"/>
            </a:xfrm>
            <a:prstGeom prst="rect">
              <a:avLst/>
            </a:prstGeom>
            <a:solidFill>
              <a:srgbClr val="97E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0" y="987574"/>
            <a:ext cx="9144000" cy="1944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·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95684" y="1193274"/>
            <a:ext cx="2664000" cy="1548000"/>
          </a:xfrm>
          <a:prstGeom prst="rect">
            <a:avLst/>
          </a:prstGeom>
          <a:blipFill rotWithShape="1">
            <a:blip r:embed="rId1" cstate="screen"/>
            <a:stretch>
              <a:fillRect/>
            </a:stretch>
          </a:blipFill>
          <a:ln w="3175">
            <a:solidFill>
              <a:srgbClr val="19C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240635" y="1192897"/>
            <a:ext cx="2664000" cy="1548000"/>
          </a:xfrm>
          <a:prstGeom prst="rect">
            <a:avLst/>
          </a:prstGeom>
          <a:blipFill dpi="0" rotWithShape="1">
            <a:blip r:embed="rId2" cstate="screen"/>
            <a:srcRect/>
            <a:stretch>
              <a:fillRect/>
            </a:stretch>
          </a:blipFill>
          <a:ln w="3175">
            <a:solidFill>
              <a:srgbClr val="19C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084316" y="1176185"/>
            <a:ext cx="2664000" cy="1548000"/>
          </a:xfrm>
          <a:prstGeom prst="rect">
            <a:avLst/>
          </a:prstGeom>
          <a:blipFill rotWithShape="1">
            <a:blip r:embed="rId3" cstate="screen"/>
            <a:stretch>
              <a:fillRect/>
            </a:stretch>
          </a:blipFill>
          <a:ln w="3175">
            <a:solidFill>
              <a:srgbClr val="19C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>
          <a:xfrm>
            <a:off x="395684" y="3175143"/>
            <a:ext cx="2664000" cy="999292"/>
            <a:chOff x="395684" y="3175143"/>
            <a:chExt cx="2664000" cy="999292"/>
          </a:xfrm>
        </p:grpSpPr>
        <p:sp>
          <p:nvSpPr>
            <p:cNvPr id="12" name="TextBox 11"/>
            <p:cNvSpPr txBox="1"/>
            <p:nvPr/>
          </p:nvSpPr>
          <p:spPr>
            <a:xfrm>
              <a:off x="395684" y="3175143"/>
              <a:ext cx="10801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关于我们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95684" y="3482920"/>
              <a:ext cx="2664000" cy="6915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使用了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css3</a:t>
              </a: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中的动画效果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同时还使用了大量的图片和原创图标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对每一个细节和效果都把控到完美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endPara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240000" y="3175143"/>
            <a:ext cx="2664000" cy="1199317"/>
            <a:chOff x="395684" y="3175143"/>
            <a:chExt cx="2664000" cy="1199317"/>
          </a:xfrm>
        </p:grpSpPr>
        <p:sp>
          <p:nvSpPr>
            <p:cNvPr id="16" name="TextBox 15"/>
            <p:cNvSpPr txBox="1"/>
            <p:nvPr/>
          </p:nvSpPr>
          <p:spPr>
            <a:xfrm>
              <a:off x="395684" y="3175143"/>
              <a:ext cx="10801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人才招聘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395684" y="3482920"/>
              <a:ext cx="2664000" cy="8915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在使用了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css3</a:t>
              </a: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的前提下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添加了一些简单的点击事件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用来达到人才招聘的页面目的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使这个页面在拥有令人眼前一亮的动画的同时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还能将招聘的信息传达出去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可以说是一举两得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endPara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084316" y="3175143"/>
            <a:ext cx="2664000" cy="999292"/>
            <a:chOff x="395684" y="3175143"/>
            <a:chExt cx="2664000" cy="999292"/>
          </a:xfrm>
        </p:grpSpPr>
        <p:sp>
          <p:nvSpPr>
            <p:cNvPr id="19" name="TextBox 18"/>
            <p:cNvSpPr txBox="1"/>
            <p:nvPr/>
          </p:nvSpPr>
          <p:spPr>
            <a:xfrm>
              <a:off x="395684" y="3175143"/>
              <a:ext cx="10801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展柜制造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95684" y="3482920"/>
              <a:ext cx="2664000" cy="6915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主要使用了一个图片轮播的方式来展示产品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并且每个图片还配上了一些简单的悬停效果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在拒绝花里胡哨的同时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还体现了返璞归真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endPara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8893" y="267494"/>
            <a:ext cx="192621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分页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  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移动端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726000" y="612043"/>
            <a:ext cx="1692000" cy="18000"/>
            <a:chOff x="3707904" y="825558"/>
            <a:chExt cx="2160000" cy="18000"/>
          </a:xfrm>
        </p:grpSpPr>
        <p:sp>
          <p:nvSpPr>
            <p:cNvPr id="5" name="矩形 4"/>
            <p:cNvSpPr/>
            <p:nvPr/>
          </p:nvSpPr>
          <p:spPr>
            <a:xfrm>
              <a:off x="3707904" y="825558"/>
              <a:ext cx="720000" cy="18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427904" y="825558"/>
              <a:ext cx="720000" cy="18000"/>
            </a:xfrm>
            <a:prstGeom prst="rect">
              <a:avLst/>
            </a:prstGeom>
            <a:solidFill>
              <a:srgbClr val="19C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147904" y="825558"/>
              <a:ext cx="720000" cy="18000"/>
            </a:xfrm>
            <a:prstGeom prst="rect">
              <a:avLst/>
            </a:prstGeom>
            <a:solidFill>
              <a:srgbClr val="97E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0" y="987574"/>
            <a:ext cx="9144000" cy="1944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·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95605" y="1195070"/>
            <a:ext cx="2435225" cy="1548130"/>
          </a:xfrm>
          <a:prstGeom prst="rect">
            <a:avLst/>
          </a:prstGeom>
          <a:blipFill rotWithShape="1">
            <a:blip r:embed="rId1" cstate="screen"/>
            <a:stretch>
              <a:fillRect/>
            </a:stretch>
          </a:blipFill>
          <a:ln w="3175">
            <a:solidFill>
              <a:srgbClr val="19C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239770" y="1193165"/>
            <a:ext cx="2359025" cy="1548130"/>
          </a:xfrm>
          <a:prstGeom prst="rect">
            <a:avLst/>
          </a:prstGeom>
          <a:blipFill dpi="0" rotWithShape="1">
            <a:blip r:embed="rId2" cstate="screen"/>
            <a:srcRect/>
            <a:stretch>
              <a:fillRect/>
            </a:stretch>
          </a:blipFill>
          <a:ln w="3175">
            <a:solidFill>
              <a:srgbClr val="19C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084316" y="1176185"/>
            <a:ext cx="2664000" cy="1548000"/>
          </a:xfrm>
          <a:prstGeom prst="rect">
            <a:avLst/>
          </a:prstGeom>
          <a:blipFill rotWithShape="1">
            <a:blip r:embed="rId3" cstate="screen"/>
            <a:stretch>
              <a:fillRect/>
            </a:stretch>
          </a:blipFill>
          <a:ln w="3175">
            <a:solidFill>
              <a:srgbClr val="19C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>
          <a:xfrm>
            <a:off x="395684" y="3175143"/>
            <a:ext cx="2664000" cy="999292"/>
            <a:chOff x="395684" y="3175143"/>
            <a:chExt cx="2664000" cy="999292"/>
          </a:xfrm>
        </p:grpSpPr>
        <p:sp>
          <p:nvSpPr>
            <p:cNvPr id="12" name="TextBox 11"/>
            <p:cNvSpPr txBox="1"/>
            <p:nvPr/>
          </p:nvSpPr>
          <p:spPr>
            <a:xfrm>
              <a:off x="395684" y="3175143"/>
              <a:ext cx="10801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关于我们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95684" y="3482920"/>
              <a:ext cx="2664000" cy="6915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使用了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css3</a:t>
              </a: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中的动画效果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,</a:t>
              </a: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同时还使用了大量的图片和原创图标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,</a:t>
              </a: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对每一个细节和效果都把控到完美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,</a:t>
              </a: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240000" y="3175143"/>
            <a:ext cx="2664000" cy="1199317"/>
            <a:chOff x="395684" y="3175143"/>
            <a:chExt cx="2664000" cy="1199317"/>
          </a:xfrm>
        </p:grpSpPr>
        <p:sp>
          <p:nvSpPr>
            <p:cNvPr id="16" name="TextBox 15"/>
            <p:cNvSpPr txBox="1"/>
            <p:nvPr/>
          </p:nvSpPr>
          <p:spPr>
            <a:xfrm>
              <a:off x="395684" y="3175143"/>
              <a:ext cx="10801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人才招聘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395684" y="3482920"/>
              <a:ext cx="2664000" cy="8915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在使用了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css3</a:t>
              </a: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的前提下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,</a:t>
              </a: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添加了一些简单的点击事件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,</a:t>
              </a: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用来达到人才招聘的页面目的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,</a:t>
              </a: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使这个页面在拥有令人眼前一亮的动画的同时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,</a:t>
              </a: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还能将招聘的信息传达出去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,</a:t>
              </a: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可以说是一举两得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.</a:t>
              </a: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084316" y="3175143"/>
            <a:ext cx="2664000" cy="999292"/>
            <a:chOff x="395684" y="3175143"/>
            <a:chExt cx="2664000" cy="999292"/>
          </a:xfrm>
        </p:grpSpPr>
        <p:sp>
          <p:nvSpPr>
            <p:cNvPr id="19" name="TextBox 18"/>
            <p:cNvSpPr txBox="1"/>
            <p:nvPr/>
          </p:nvSpPr>
          <p:spPr>
            <a:xfrm>
              <a:off x="395684" y="3175143"/>
              <a:ext cx="108012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展柜制造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95684" y="3482920"/>
              <a:ext cx="2664000" cy="6915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主要使用了一个图片轮播的方式来展示产品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,</a:t>
              </a: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并且每个图片还配上了一些简单的悬停效果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,</a:t>
              </a: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在拒绝花里胡哨的同时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,</a:t>
              </a: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还体现了返璞归真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.</a:t>
              </a:r>
              <a:endPara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8893" y="267494"/>
            <a:ext cx="192621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感谢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726000" y="612043"/>
            <a:ext cx="1692000" cy="18000"/>
            <a:chOff x="3707904" y="825558"/>
            <a:chExt cx="2160000" cy="18000"/>
          </a:xfrm>
        </p:grpSpPr>
        <p:sp>
          <p:nvSpPr>
            <p:cNvPr id="5" name="矩形 4"/>
            <p:cNvSpPr/>
            <p:nvPr/>
          </p:nvSpPr>
          <p:spPr>
            <a:xfrm>
              <a:off x="3707904" y="825558"/>
              <a:ext cx="720000" cy="18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427904" y="825558"/>
              <a:ext cx="720000" cy="18000"/>
            </a:xfrm>
            <a:prstGeom prst="rect">
              <a:avLst/>
            </a:prstGeom>
            <a:solidFill>
              <a:srgbClr val="19C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147904" y="825558"/>
              <a:ext cx="720000" cy="18000"/>
            </a:xfrm>
            <a:prstGeom prst="rect">
              <a:avLst/>
            </a:prstGeom>
            <a:solidFill>
              <a:srgbClr val="97E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2820557" y="666259"/>
            <a:ext cx="3816424" cy="2448272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748557" y="666259"/>
            <a:ext cx="72000" cy="244827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636981" y="666259"/>
            <a:ext cx="72000" cy="244827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603813" y="3463959"/>
            <a:ext cx="4248472" cy="1290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本项目由四个人合作完成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总计编写时间约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主页加上分页加上移动端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一共对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个页面进行了布局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使用字体图标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56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共剪辑图片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的动画效果共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61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所有页面经过调试无一处报错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无一处效果未实现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所有页面的调试均无一人缺席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076963" y="3345375"/>
            <a:ext cx="3357373" cy="36000"/>
            <a:chOff x="251520" y="2535750"/>
            <a:chExt cx="3357373" cy="36000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251520" y="2553750"/>
              <a:ext cx="15120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/>
            <p:cNvSpPr/>
            <p:nvPr/>
          </p:nvSpPr>
          <p:spPr>
            <a:xfrm>
              <a:off x="1912207" y="2535750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2096893" y="2553750"/>
              <a:ext cx="15120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30505" y="-118745"/>
            <a:ext cx="8510905" cy="521398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5760" y="1563638"/>
            <a:ext cx="8892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0" dirty="0">
                <a:solidFill>
                  <a:schemeClr val="bg1"/>
                </a:solidFill>
                <a:latin typeface="Agency FB" panose="020B0503020202020204" pitchFamily="34" charset="0"/>
                <a:ea typeface="全新硬笔行书简" panose="02010600040101010101" pitchFamily="2" charset="-122"/>
              </a:rPr>
              <a:t>THANK YOU !</a:t>
            </a:r>
            <a:endParaRPr lang="zh-CN" altLang="en-US" sz="8000" dirty="0">
              <a:solidFill>
                <a:schemeClr val="bg1"/>
              </a:solidFill>
              <a:latin typeface="Agency FB" panose="020B0503020202020204" pitchFamily="34" charset="0"/>
              <a:ea typeface="全新硬笔行书简" panose="0201060004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41976" y="3025284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汇报人：方成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914005" y="3363595"/>
            <a:ext cx="939165" cy="368300"/>
            <a:chOff x="8064448" y="3363838"/>
            <a:chExt cx="540000" cy="368063"/>
          </a:xfrm>
        </p:grpSpPr>
        <p:sp>
          <p:nvSpPr>
            <p:cNvPr id="6" name="TextBox 5"/>
            <p:cNvSpPr txBox="1"/>
            <p:nvPr/>
          </p:nvSpPr>
          <p:spPr>
            <a:xfrm>
              <a:off x="8064448" y="3363838"/>
              <a:ext cx="540000" cy="368063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Agency FB" panose="020B0503020202020204" pitchFamily="34" charset="0"/>
                </a:rPr>
                <a:t>2019</a:t>
              </a:r>
              <a:endParaRPr lang="zh-CN" alt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8121943" y="3413650"/>
              <a:ext cx="432000" cy="252000"/>
            </a:xfrm>
            <a:prstGeom prst="rect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372488" y="-92546"/>
            <a:ext cx="622160" cy="555526"/>
          </a:xfrm>
          <a:prstGeom prst="rect">
            <a:avLst/>
          </a:prstGeom>
          <a:solidFill>
            <a:srgbClr val="00B0F0">
              <a:alpha val="50000"/>
            </a:srgb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95275" y="64135"/>
            <a:ext cx="7772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gency FB" panose="020B0503020202020204" pitchFamily="34" charset="0"/>
                <a:sym typeface="+mn-ea"/>
              </a:rPr>
              <a:t>FKLG</a:t>
            </a:r>
            <a:endParaRPr lang="zh-CN" altLang="en-US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23528" y="2110085"/>
            <a:ext cx="244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Agency FB" panose="020B0503020202020204" pitchFamily="34" charset="0"/>
              </a:rPr>
              <a:t>CONTENTS</a:t>
            </a:r>
            <a:endParaRPr lang="zh-CN" altLang="en-US" sz="5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067944" y="364763"/>
            <a:ext cx="4104456" cy="772659"/>
            <a:chOff x="4067944" y="483518"/>
            <a:chExt cx="4104456" cy="772659"/>
          </a:xfrm>
        </p:grpSpPr>
        <p:sp>
          <p:nvSpPr>
            <p:cNvPr id="9" name="TextBox 8"/>
            <p:cNvSpPr txBox="1"/>
            <p:nvPr/>
          </p:nvSpPr>
          <p:spPr>
            <a:xfrm>
              <a:off x="4788024" y="483518"/>
              <a:ext cx="20882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gency FB" panose="020B0503020202020204" pitchFamily="34" charset="0"/>
                </a:rPr>
                <a:t>项目情况概述</a:t>
              </a:r>
              <a:endPara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788024" y="971484"/>
              <a:ext cx="3384376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n-US" altLang="zh-CN" sz="1600" dirty="0">
                  <a:latin typeface="Agency FB" panose="020B0503020202020204" pitchFamily="34" charset="0"/>
                </a:rPr>
                <a:t>OVERVIEW OF PROJECT</a:t>
              </a:r>
              <a:endParaRPr lang="zh-CN" altLang="en-US" sz="1600" dirty="0">
                <a:latin typeface="Agency FB" panose="020B0503020202020204" pitchFamily="34" charset="0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4067944" y="555526"/>
              <a:ext cx="697433" cy="697433"/>
              <a:chOff x="4067944" y="555526"/>
              <a:chExt cx="697433" cy="697433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4164632" y="645023"/>
                <a:ext cx="504056" cy="55308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gency FB" panose="020B0503020202020204" pitchFamily="34" charset="0"/>
                  </a:rPr>
                  <a:t>1</a:t>
                </a:r>
                <a:endParaRPr lang="zh-CN" altLang="en-US" sz="3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4067944" y="555526"/>
                <a:ext cx="697433" cy="697433"/>
              </a:xfrm>
              <a:prstGeom prst="rect">
                <a:avLst/>
              </a:pr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4067944" y="1540894"/>
            <a:ext cx="4124596" cy="778601"/>
            <a:chOff x="4067944" y="483518"/>
            <a:chExt cx="4124596" cy="778601"/>
          </a:xfrm>
        </p:grpSpPr>
        <p:sp>
          <p:nvSpPr>
            <p:cNvPr id="16" name="TextBox 15"/>
            <p:cNvSpPr txBox="1"/>
            <p:nvPr/>
          </p:nvSpPr>
          <p:spPr>
            <a:xfrm>
              <a:off x="4788024" y="483518"/>
              <a:ext cx="1944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gency FB" panose="020B0503020202020204" pitchFamily="34" charset="0"/>
                </a:rPr>
                <a:t>团队分工</a:t>
              </a:r>
              <a:endPara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808164" y="977426"/>
              <a:ext cx="3384376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n-US" altLang="zh-CN" sz="1600" dirty="0">
                  <a:latin typeface="Agency FB" panose="020B0503020202020204" pitchFamily="34" charset="0"/>
                </a:rPr>
                <a:t>TEAMWORK</a:t>
              </a:r>
              <a:endParaRPr lang="zh-CN" altLang="en-US" sz="1600" dirty="0">
                <a:latin typeface="Agency FB" panose="020B0503020202020204" pitchFamily="34" charset="0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4067944" y="555526"/>
              <a:ext cx="697433" cy="697433"/>
              <a:chOff x="4067944" y="555526"/>
              <a:chExt cx="697433" cy="697433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4115271" y="627243"/>
                <a:ext cx="600745" cy="55308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000" kern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gency FB" panose="020B0503020202020204" pitchFamily="34" charset="0"/>
                  </a:rPr>
                  <a:t>2</a:t>
                </a:r>
                <a:endParaRPr lang="zh-CN" altLang="en-US" sz="3000" kern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4067944" y="555526"/>
                <a:ext cx="697433" cy="697433"/>
              </a:xfrm>
              <a:prstGeom prst="rect">
                <a:avLst/>
              </a:pr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4067944" y="2717025"/>
            <a:ext cx="4129136" cy="769441"/>
            <a:chOff x="4067944" y="483518"/>
            <a:chExt cx="4129136" cy="769441"/>
          </a:xfrm>
        </p:grpSpPr>
        <p:sp>
          <p:nvSpPr>
            <p:cNvPr id="22" name="TextBox 21"/>
            <p:cNvSpPr txBox="1"/>
            <p:nvPr/>
          </p:nvSpPr>
          <p:spPr>
            <a:xfrm>
              <a:off x="4788024" y="483518"/>
              <a:ext cx="2232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gency FB" panose="020B0503020202020204" pitchFamily="34" charset="0"/>
                </a:rPr>
                <a:t>项目完成流程</a:t>
              </a:r>
              <a:endPara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812704" y="967152"/>
              <a:ext cx="3384376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n-US" altLang="zh-CN" sz="1600" dirty="0">
                  <a:latin typeface="Agency FB" panose="020B0503020202020204" pitchFamily="34" charset="0"/>
                </a:rPr>
                <a:t>COMPLETION OF WORK</a:t>
              </a:r>
              <a:endParaRPr lang="zh-CN" altLang="en-US" sz="1600" dirty="0">
                <a:latin typeface="Agency FB" panose="020B0503020202020204" pitchFamily="34" charset="0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4067944" y="555526"/>
              <a:ext cx="697433" cy="697433"/>
              <a:chOff x="4067944" y="555526"/>
              <a:chExt cx="697433" cy="697433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4115271" y="627243"/>
                <a:ext cx="600745" cy="55308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000" kern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gency FB" panose="020B0503020202020204" pitchFamily="34" charset="0"/>
                  </a:rPr>
                  <a:t>3</a:t>
                </a:r>
                <a:endParaRPr lang="zh-CN" altLang="en-US" sz="3000" kern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4067944" y="555526"/>
                <a:ext cx="697433" cy="697433"/>
              </a:xfrm>
              <a:prstGeom prst="rect">
                <a:avLst/>
              </a:pr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4067944" y="3893155"/>
            <a:ext cx="4124596" cy="769441"/>
            <a:chOff x="4067944" y="483518"/>
            <a:chExt cx="4124596" cy="769441"/>
          </a:xfrm>
        </p:grpSpPr>
        <p:sp>
          <p:nvSpPr>
            <p:cNvPr id="28" name="TextBox 27"/>
            <p:cNvSpPr txBox="1"/>
            <p:nvPr/>
          </p:nvSpPr>
          <p:spPr>
            <a:xfrm>
              <a:off x="4788024" y="483518"/>
              <a:ext cx="20882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gency FB" panose="020B0503020202020204" pitchFamily="34" charset="0"/>
                </a:rPr>
                <a:t>成功项目展示</a:t>
              </a:r>
              <a:endPara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808164" y="956879"/>
              <a:ext cx="3384376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n-US" altLang="zh-CN" sz="1600" dirty="0">
                  <a:latin typeface="Agency FB" panose="020B0503020202020204" pitchFamily="34" charset="0"/>
                </a:rPr>
                <a:t>SUCCESSFUL PROJECT</a:t>
              </a:r>
              <a:endParaRPr lang="zh-CN" altLang="en-US" sz="1600" dirty="0">
                <a:latin typeface="Agency FB" panose="020B0503020202020204" pitchFamily="34" charset="0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4067944" y="555526"/>
              <a:ext cx="697433" cy="697433"/>
              <a:chOff x="4067944" y="555526"/>
              <a:chExt cx="697433" cy="697433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4115271" y="627243"/>
                <a:ext cx="600745" cy="55308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000" kern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gency FB" panose="020B0503020202020204" pitchFamily="34" charset="0"/>
                  </a:rPr>
                  <a:t>4</a:t>
                </a:r>
                <a:endParaRPr lang="zh-CN" altLang="en-US" sz="3000" kern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4067944" y="555526"/>
                <a:ext cx="697433" cy="697433"/>
              </a:xfrm>
              <a:prstGeom prst="rect">
                <a:avLst/>
              </a:pr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80112" y="2139702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项目情况概述</a:t>
            </a:r>
            <a:endParaRPr lang="zh-CN" altLang="en-US" sz="2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80112" y="2501483"/>
            <a:ext cx="33843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Agency FB" panose="020B0503020202020204" pitchFamily="34" charset="0"/>
              </a:rPr>
              <a:t>ADD YOUR TEXT HERE ADD YOUR TEXT HERE</a:t>
            </a:r>
            <a:r>
              <a:rPr lang="zh-CN" altLang="en-US" sz="16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gency FB" panose="020B0503020202020204" pitchFamily="34" charset="0"/>
              </a:rPr>
              <a:t>ADD YOUR TEXT HERE</a:t>
            </a:r>
            <a:endParaRPr lang="zh-CN" altLang="en-US" sz="16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860032" y="2211710"/>
            <a:ext cx="697433" cy="697433"/>
            <a:chOff x="4067944" y="555526"/>
            <a:chExt cx="697433" cy="697433"/>
          </a:xfrm>
        </p:grpSpPr>
        <p:sp>
          <p:nvSpPr>
            <p:cNvPr id="8" name="TextBox 7"/>
            <p:cNvSpPr txBox="1"/>
            <p:nvPr/>
          </p:nvSpPr>
          <p:spPr>
            <a:xfrm>
              <a:off x="4164632" y="627243"/>
              <a:ext cx="504056" cy="55308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1</a:t>
              </a:r>
              <a:endParaRPr lang="zh-CN" altLang="en-US" sz="30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067944" y="555526"/>
              <a:ext cx="697433" cy="697433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8893" y="267494"/>
            <a:ext cx="1926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ADD YOUR TITLT HERE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726000" y="612043"/>
            <a:ext cx="1692000" cy="18000"/>
            <a:chOff x="3707904" y="825558"/>
            <a:chExt cx="2160000" cy="18000"/>
          </a:xfrm>
        </p:grpSpPr>
        <p:sp>
          <p:nvSpPr>
            <p:cNvPr id="5" name="矩形 4"/>
            <p:cNvSpPr/>
            <p:nvPr/>
          </p:nvSpPr>
          <p:spPr>
            <a:xfrm>
              <a:off x="3707904" y="825558"/>
              <a:ext cx="720000" cy="18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427904" y="825558"/>
              <a:ext cx="720000" cy="18000"/>
            </a:xfrm>
            <a:prstGeom prst="rect">
              <a:avLst/>
            </a:prstGeom>
            <a:solidFill>
              <a:srgbClr val="19C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147904" y="825558"/>
              <a:ext cx="720000" cy="18000"/>
            </a:xfrm>
            <a:prstGeom prst="rect">
              <a:avLst/>
            </a:prstGeom>
            <a:solidFill>
              <a:srgbClr val="97E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4716032" y="1347614"/>
            <a:ext cx="3816424" cy="2448272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644032" y="1347614"/>
            <a:ext cx="72000" cy="244827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532456" y="1347614"/>
            <a:ext cx="72000" cy="244827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23528" y="1347614"/>
            <a:ext cx="4248472" cy="789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上海恩派尔装饰展示工程有限公司坐落在上海市嘉定区，注册资金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320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位于嘉定区，拥有员工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余人，其中资深的设计师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人，中高级工程师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人、中高级技工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余人。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3528" y="3006759"/>
            <a:ext cx="4248472" cy="1050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从事中高端品牌展示柜的设计、生产、销售,是一家专业性的展示柜生产销售企业，我们的产品不仅遍及全国二十余个省市自治区直辖市，而且远销日本、韩国、德国、香港、澳门,并率先在同业中通过ISO9001国际质量体系认证。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638563" y="2535750"/>
            <a:ext cx="3357373" cy="36000"/>
            <a:chOff x="251520" y="2535750"/>
            <a:chExt cx="3357373" cy="36000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251520" y="2553750"/>
              <a:ext cx="15120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/>
            <p:cNvSpPr/>
            <p:nvPr/>
          </p:nvSpPr>
          <p:spPr>
            <a:xfrm>
              <a:off x="1912207" y="2535750"/>
              <a:ext cx="36000" cy="3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2096893" y="2553750"/>
              <a:ext cx="15120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80112" y="2139702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团队分工</a:t>
            </a:r>
            <a:endParaRPr lang="zh-CN" altLang="en-US" sz="2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80112" y="2501483"/>
            <a:ext cx="33843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Agency FB" panose="020B0503020202020204" pitchFamily="34" charset="0"/>
              </a:rPr>
              <a:t>ADD YOUR TEXT HERE ADD YOUR TEXT HERE</a:t>
            </a:r>
            <a:r>
              <a:rPr lang="zh-CN" altLang="en-US" sz="16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gency FB" panose="020B0503020202020204" pitchFamily="34" charset="0"/>
              </a:rPr>
              <a:t>ADD YOUR TEXT HERE</a:t>
            </a:r>
            <a:endParaRPr lang="zh-CN" altLang="en-US" sz="16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860032" y="2211710"/>
            <a:ext cx="697433" cy="697433"/>
            <a:chOff x="4067944" y="555526"/>
            <a:chExt cx="697433" cy="697433"/>
          </a:xfrm>
        </p:grpSpPr>
        <p:sp>
          <p:nvSpPr>
            <p:cNvPr id="8" name="TextBox 7"/>
            <p:cNvSpPr txBox="1"/>
            <p:nvPr/>
          </p:nvSpPr>
          <p:spPr>
            <a:xfrm>
              <a:off x="4116288" y="627243"/>
              <a:ext cx="600745" cy="55308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kern="1000" spc="-1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 2</a:t>
              </a:r>
              <a:endParaRPr lang="zh-CN" altLang="en-US" sz="3000" kern="1000" spc="-1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067944" y="555526"/>
              <a:ext cx="697433" cy="697433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8893" y="267494"/>
            <a:ext cx="1926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ADD YOUR TITLT HERE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726000" y="612043"/>
            <a:ext cx="1692000" cy="18000"/>
            <a:chOff x="3707904" y="825558"/>
            <a:chExt cx="2160000" cy="18000"/>
          </a:xfrm>
        </p:grpSpPr>
        <p:sp>
          <p:nvSpPr>
            <p:cNvPr id="5" name="矩形 4"/>
            <p:cNvSpPr/>
            <p:nvPr/>
          </p:nvSpPr>
          <p:spPr>
            <a:xfrm>
              <a:off x="3707904" y="825558"/>
              <a:ext cx="720000" cy="18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427904" y="825558"/>
              <a:ext cx="720000" cy="18000"/>
            </a:xfrm>
            <a:prstGeom prst="rect">
              <a:avLst/>
            </a:prstGeom>
            <a:solidFill>
              <a:srgbClr val="19C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147904" y="825558"/>
              <a:ext cx="720000" cy="18000"/>
            </a:xfrm>
            <a:prstGeom prst="rect">
              <a:avLst/>
            </a:prstGeom>
            <a:solidFill>
              <a:srgbClr val="97E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251520" y="915566"/>
            <a:ext cx="2016000" cy="3600400"/>
          </a:xfrm>
          <a:prstGeom prst="rect">
            <a:avLst/>
          </a:prstGeom>
          <a:noFill/>
          <a:ln w="3175">
            <a:solidFill>
              <a:srgbClr val="19C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2447595" y="915566"/>
            <a:ext cx="2016000" cy="3600400"/>
          </a:xfrm>
          <a:prstGeom prst="rect">
            <a:avLst/>
          </a:prstGeom>
          <a:noFill/>
          <a:ln w="3175">
            <a:solidFill>
              <a:srgbClr val="19C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643670" y="915566"/>
            <a:ext cx="2016000" cy="3600400"/>
          </a:xfrm>
          <a:prstGeom prst="rect">
            <a:avLst/>
          </a:prstGeom>
          <a:noFill/>
          <a:ln w="3175">
            <a:solidFill>
              <a:srgbClr val="19C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839744" y="915566"/>
            <a:ext cx="2016000" cy="3600400"/>
          </a:xfrm>
          <a:prstGeom prst="rect">
            <a:avLst/>
          </a:prstGeom>
          <a:noFill/>
          <a:ln w="3175">
            <a:solidFill>
              <a:srgbClr val="19C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251520" y="934390"/>
            <a:ext cx="2016000" cy="3240046"/>
            <a:chOff x="251520" y="934390"/>
            <a:chExt cx="2016000" cy="3240046"/>
          </a:xfrm>
        </p:grpSpPr>
        <p:sp>
          <p:nvSpPr>
            <p:cNvPr id="4" name="矩形 3"/>
            <p:cNvSpPr/>
            <p:nvPr/>
          </p:nvSpPr>
          <p:spPr>
            <a:xfrm>
              <a:off x="269520" y="934390"/>
              <a:ext cx="1980000" cy="2016000"/>
            </a:xfrm>
            <a:prstGeom prst="rect">
              <a:avLst/>
            </a:prstGeom>
            <a:blipFill dpi="0" rotWithShape="1">
              <a:blip r:embed="rId1" cstate="screen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19460" y="3175144"/>
              <a:ext cx="1080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方成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251520" y="3482921"/>
              <a:ext cx="2016000" cy="6915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项目分析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  </a:t>
              </a: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分配任务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主页的主要负责人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整个项目的整合与调试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最终审核人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endPara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2429180" y="934390"/>
            <a:ext cx="2016000" cy="3040021"/>
            <a:chOff x="251520" y="934390"/>
            <a:chExt cx="2016000" cy="3040021"/>
          </a:xfrm>
        </p:grpSpPr>
        <p:sp>
          <p:nvSpPr>
            <p:cNvPr id="28" name="矩形 27"/>
            <p:cNvSpPr/>
            <p:nvPr/>
          </p:nvSpPr>
          <p:spPr>
            <a:xfrm>
              <a:off x="269520" y="934390"/>
              <a:ext cx="1980000" cy="2016000"/>
            </a:xfrm>
            <a:prstGeom prst="rect">
              <a:avLst/>
            </a:prstGeom>
            <a:blipFill dpi="0" rotWithShape="1">
              <a:blip r:embed="rId2" cstate="screen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19460" y="3175144"/>
              <a:ext cx="1080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柯聪聪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251520" y="3482921"/>
              <a:ext cx="2016000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项目所有素材搜集 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主页的负责人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</a:t>
              </a: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主页调试与审核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endPara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643670" y="934390"/>
            <a:ext cx="2016000" cy="3040021"/>
            <a:chOff x="251520" y="934390"/>
            <a:chExt cx="2016000" cy="3040021"/>
          </a:xfrm>
        </p:grpSpPr>
        <p:sp>
          <p:nvSpPr>
            <p:cNvPr id="32" name="矩形 31"/>
            <p:cNvSpPr/>
            <p:nvPr/>
          </p:nvSpPr>
          <p:spPr>
            <a:xfrm>
              <a:off x="269520" y="934390"/>
              <a:ext cx="1980000" cy="2016000"/>
            </a:xfrm>
            <a:prstGeom prst="rect">
              <a:avLst/>
            </a:prstGeom>
            <a:blipFill dpi="0" rotWithShape="1">
              <a:blip r:embed="rId3" cstate="screen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19460" y="3175144"/>
              <a:ext cx="1080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刘江维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251520" y="3482921"/>
              <a:ext cx="2016000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分页的主要设计人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负责分页的建设与分工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负责分页的调试与审核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endPara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839744" y="934390"/>
            <a:ext cx="2016000" cy="3040021"/>
            <a:chOff x="251520" y="934390"/>
            <a:chExt cx="2016000" cy="3040021"/>
          </a:xfrm>
        </p:grpSpPr>
        <p:sp>
          <p:nvSpPr>
            <p:cNvPr id="36" name="矩形 35"/>
            <p:cNvSpPr/>
            <p:nvPr/>
          </p:nvSpPr>
          <p:spPr>
            <a:xfrm>
              <a:off x="269520" y="934390"/>
              <a:ext cx="1980000" cy="2016000"/>
            </a:xfrm>
            <a:prstGeom prst="rect">
              <a:avLst/>
            </a:prstGeom>
            <a:blipFill dpi="0" rotWithShape="1">
              <a:blip r:embed="rId4" cstate="screen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9460" y="3175144"/>
              <a:ext cx="1080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高兰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251520" y="3482921"/>
              <a:ext cx="2016000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分页的建设和调试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负责整个项目的美工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效果的美化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endPara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80112" y="2139702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项目完成流程</a:t>
            </a:r>
            <a:endParaRPr lang="zh-CN" altLang="en-US" sz="2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80112" y="2501483"/>
            <a:ext cx="33843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Agency FB" panose="020B0503020202020204" pitchFamily="34" charset="0"/>
              </a:rPr>
              <a:t>ADD YOUR TEXT HERE ADD YOUR TEXT HERE</a:t>
            </a:r>
            <a:r>
              <a:rPr lang="zh-CN" altLang="en-US" sz="16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gency FB" panose="020B0503020202020204" pitchFamily="34" charset="0"/>
              </a:rPr>
              <a:t>ADD YOUR TEXT HERE</a:t>
            </a:r>
            <a:endParaRPr lang="zh-CN" altLang="en-US" sz="16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860032" y="2211710"/>
            <a:ext cx="697433" cy="697433"/>
            <a:chOff x="4067944" y="555526"/>
            <a:chExt cx="697433" cy="697433"/>
          </a:xfrm>
        </p:grpSpPr>
        <p:sp>
          <p:nvSpPr>
            <p:cNvPr id="8" name="TextBox 7"/>
            <p:cNvSpPr txBox="1"/>
            <p:nvPr/>
          </p:nvSpPr>
          <p:spPr>
            <a:xfrm>
              <a:off x="4116288" y="627243"/>
              <a:ext cx="600745" cy="55308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kern="1000" spc="-1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3</a:t>
              </a:r>
              <a:endParaRPr lang="zh-CN" altLang="en-US" sz="3000" kern="1000" spc="-1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067944" y="555526"/>
              <a:ext cx="697433" cy="697433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8893" y="267494"/>
            <a:ext cx="1926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ADD YOUR TITLT HERE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726000" y="612043"/>
            <a:ext cx="1692000" cy="18000"/>
            <a:chOff x="3707904" y="825558"/>
            <a:chExt cx="2160000" cy="18000"/>
          </a:xfrm>
        </p:grpSpPr>
        <p:sp>
          <p:nvSpPr>
            <p:cNvPr id="5" name="矩形 4"/>
            <p:cNvSpPr/>
            <p:nvPr/>
          </p:nvSpPr>
          <p:spPr>
            <a:xfrm>
              <a:off x="3707904" y="825558"/>
              <a:ext cx="720000" cy="18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427904" y="825558"/>
              <a:ext cx="720000" cy="18000"/>
            </a:xfrm>
            <a:prstGeom prst="rect">
              <a:avLst/>
            </a:prstGeom>
            <a:solidFill>
              <a:srgbClr val="19C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147904" y="825558"/>
              <a:ext cx="720000" cy="18000"/>
            </a:xfrm>
            <a:prstGeom prst="rect">
              <a:avLst/>
            </a:prstGeom>
            <a:solidFill>
              <a:srgbClr val="97E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" name="直接连接符 7"/>
          <p:cNvCxnSpPr>
            <a:endCxn id="11" idx="2"/>
          </p:cNvCxnSpPr>
          <p:nvPr/>
        </p:nvCxnSpPr>
        <p:spPr>
          <a:xfrm>
            <a:off x="1900399" y="1792114"/>
            <a:ext cx="1400186" cy="29772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1792399" y="1684114"/>
            <a:ext cx="216000" cy="216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300585" y="2035841"/>
            <a:ext cx="108000" cy="108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4461640" y="3291538"/>
            <a:ext cx="144000" cy="144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6724963" y="2162384"/>
            <a:ext cx="144000" cy="144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>
            <a:stCxn id="11" idx="5"/>
            <a:endCxn id="12" idx="1"/>
          </p:cNvCxnSpPr>
          <p:nvPr/>
        </p:nvCxnSpPr>
        <p:spPr>
          <a:xfrm>
            <a:off x="3392769" y="2128025"/>
            <a:ext cx="1089959" cy="118460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13" idx="3"/>
            <a:endCxn id="12" idx="6"/>
          </p:cNvCxnSpPr>
          <p:nvPr/>
        </p:nvCxnSpPr>
        <p:spPr>
          <a:xfrm flipH="1">
            <a:off x="4605640" y="2285296"/>
            <a:ext cx="2140411" cy="10782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2918" y="2330793"/>
            <a:ext cx="2606874" cy="27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组长分析需求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根据团队实际情况分配任务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03988" y="1923094"/>
            <a:ext cx="12170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19C3FF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分配任务</a:t>
            </a:r>
            <a:endParaRPr lang="zh-CN" altLang="en-US" sz="2000" b="1" dirty="0">
              <a:solidFill>
                <a:srgbClr val="19C3FF"/>
              </a:solidFill>
              <a:latin typeface="Agency FB" panose="020B0503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98197" y="1085586"/>
            <a:ext cx="2288623" cy="472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成员接到任务后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认真完成各自分配的任务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398197" y="1771700"/>
            <a:ext cx="23262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19C3FF"/>
                </a:solidFill>
                <a:latin typeface="Agency FB" panose="020B0503020202020204" pitchFamily="34" charset="0"/>
              </a:rPr>
              <a:t>个人完成自身任务</a:t>
            </a:r>
            <a:endParaRPr lang="zh-CN" altLang="en-US" sz="2000" b="1" dirty="0">
              <a:solidFill>
                <a:srgbClr val="19C3FF"/>
              </a:solidFill>
              <a:latin typeface="Agency FB" panose="020B0503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08723" y="3698945"/>
            <a:ext cx="2311549" cy="673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成员完成任务后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组长对每个成员的项目进行整合、优化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、解决一些技术上的难题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08723" y="3291538"/>
            <a:ext cx="1733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19C3FF"/>
                </a:solidFill>
                <a:latin typeface="Agency FB" panose="020B0503020202020204" pitchFamily="34" charset="0"/>
              </a:rPr>
              <a:t>组长进行整合</a:t>
            </a:r>
            <a:endParaRPr lang="zh-CN" altLang="en-US" sz="2000" b="1" dirty="0">
              <a:solidFill>
                <a:srgbClr val="19C3FF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46051" y="1237986"/>
            <a:ext cx="2290445" cy="673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项目完成后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团队一起对项目进行最后的测试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确保项目的完成度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演讲稿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设计项目汇报流程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868963" y="1924100"/>
            <a:ext cx="12170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19C3FF"/>
                </a:solidFill>
                <a:latin typeface="Agency FB" panose="020B0503020202020204" pitchFamily="34" charset="0"/>
              </a:rPr>
              <a:t>项目汇报</a:t>
            </a:r>
            <a:endParaRPr lang="zh-CN" altLang="en-US" sz="2000" b="1" dirty="0">
              <a:solidFill>
                <a:srgbClr val="19C3FF"/>
              </a:solidFill>
              <a:latin typeface="Agency FB" panose="020B050302020202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41023" y="301463"/>
            <a:ext cx="266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运用到的技术点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4989020" y="2576182"/>
            <a:ext cx="512466" cy="512466"/>
            <a:chOff x="6355495" y="1599642"/>
            <a:chExt cx="657122" cy="657122"/>
          </a:xfrm>
        </p:grpSpPr>
        <p:sp>
          <p:nvSpPr>
            <p:cNvPr id="16" name="椭圆 15"/>
            <p:cNvSpPr/>
            <p:nvPr/>
          </p:nvSpPr>
          <p:spPr>
            <a:xfrm>
              <a:off x="6355495" y="1599642"/>
              <a:ext cx="657122" cy="65712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KSO_Shape"/>
            <p:cNvSpPr/>
            <p:nvPr/>
          </p:nvSpPr>
          <p:spPr bwMode="auto">
            <a:xfrm>
              <a:off x="6481761" y="1744298"/>
              <a:ext cx="404591" cy="367810"/>
            </a:xfrm>
            <a:custGeom>
              <a:avLst/>
              <a:gdLst/>
              <a:ahLst/>
              <a:cxnLst/>
              <a:rect l="0" t="0" r="r" b="b"/>
              <a:pathLst>
                <a:path w="4999037" h="4260141">
                  <a:moveTo>
                    <a:pt x="1900345" y="3557911"/>
                  </a:moveTo>
                  <a:lnTo>
                    <a:pt x="3097730" y="3557911"/>
                  </a:lnTo>
                  <a:lnTo>
                    <a:pt x="3102535" y="3590573"/>
                  </a:lnTo>
                  <a:lnTo>
                    <a:pt x="3107340" y="3623235"/>
                  </a:lnTo>
                  <a:lnTo>
                    <a:pt x="3113106" y="3656858"/>
                  </a:lnTo>
                  <a:lnTo>
                    <a:pt x="3119833" y="3691441"/>
                  </a:lnTo>
                  <a:lnTo>
                    <a:pt x="3126560" y="3717378"/>
                  </a:lnTo>
                  <a:lnTo>
                    <a:pt x="3134248" y="3744276"/>
                  </a:lnTo>
                  <a:lnTo>
                    <a:pt x="3140975" y="3769253"/>
                  </a:lnTo>
                  <a:lnTo>
                    <a:pt x="3148663" y="3795190"/>
                  </a:lnTo>
                  <a:lnTo>
                    <a:pt x="3158272" y="3821127"/>
                  </a:lnTo>
                  <a:lnTo>
                    <a:pt x="3166921" y="3846104"/>
                  </a:lnTo>
                  <a:lnTo>
                    <a:pt x="3177492" y="3871081"/>
                  </a:lnTo>
                  <a:lnTo>
                    <a:pt x="3189024" y="3895097"/>
                  </a:lnTo>
                  <a:lnTo>
                    <a:pt x="3200556" y="3919113"/>
                  </a:lnTo>
                  <a:lnTo>
                    <a:pt x="3213048" y="3941208"/>
                  </a:lnTo>
                  <a:lnTo>
                    <a:pt x="3226502" y="3964263"/>
                  </a:lnTo>
                  <a:lnTo>
                    <a:pt x="3240917" y="3984437"/>
                  </a:lnTo>
                  <a:lnTo>
                    <a:pt x="3256293" y="4004610"/>
                  </a:lnTo>
                  <a:lnTo>
                    <a:pt x="3271668" y="4024784"/>
                  </a:lnTo>
                  <a:lnTo>
                    <a:pt x="3288966" y="4042075"/>
                  </a:lnTo>
                  <a:lnTo>
                    <a:pt x="3306264" y="4058406"/>
                  </a:lnTo>
                  <a:lnTo>
                    <a:pt x="3318757" y="4069934"/>
                  </a:lnTo>
                  <a:lnTo>
                    <a:pt x="3331249" y="4079540"/>
                  </a:lnTo>
                  <a:lnTo>
                    <a:pt x="3344703" y="4089147"/>
                  </a:lnTo>
                  <a:lnTo>
                    <a:pt x="3358157" y="4097793"/>
                  </a:lnTo>
                  <a:lnTo>
                    <a:pt x="3372572" y="4106438"/>
                  </a:lnTo>
                  <a:lnTo>
                    <a:pt x="3386026" y="4114123"/>
                  </a:lnTo>
                  <a:lnTo>
                    <a:pt x="3402362" y="4121809"/>
                  </a:lnTo>
                  <a:lnTo>
                    <a:pt x="3417738" y="4127573"/>
                  </a:lnTo>
                  <a:lnTo>
                    <a:pt x="3433114" y="4133336"/>
                  </a:lnTo>
                  <a:lnTo>
                    <a:pt x="3450411" y="4138140"/>
                  </a:lnTo>
                  <a:lnTo>
                    <a:pt x="3467709" y="4142943"/>
                  </a:lnTo>
                  <a:lnTo>
                    <a:pt x="3485007" y="4145825"/>
                  </a:lnTo>
                  <a:lnTo>
                    <a:pt x="3504227" y="4148707"/>
                  </a:lnTo>
                  <a:lnTo>
                    <a:pt x="3523446" y="4151589"/>
                  </a:lnTo>
                  <a:lnTo>
                    <a:pt x="3543627" y="4152549"/>
                  </a:lnTo>
                  <a:lnTo>
                    <a:pt x="3564769" y="4152549"/>
                  </a:lnTo>
                  <a:lnTo>
                    <a:pt x="3564769" y="4260141"/>
                  </a:lnTo>
                  <a:lnTo>
                    <a:pt x="1434268" y="4260141"/>
                  </a:lnTo>
                  <a:lnTo>
                    <a:pt x="1434268" y="4152549"/>
                  </a:lnTo>
                  <a:lnTo>
                    <a:pt x="1455409" y="4152549"/>
                  </a:lnTo>
                  <a:lnTo>
                    <a:pt x="1474629" y="4151589"/>
                  </a:lnTo>
                  <a:lnTo>
                    <a:pt x="1493849" y="4148707"/>
                  </a:lnTo>
                  <a:lnTo>
                    <a:pt x="1513068" y="4145825"/>
                  </a:lnTo>
                  <a:lnTo>
                    <a:pt x="1530366" y="4142943"/>
                  </a:lnTo>
                  <a:lnTo>
                    <a:pt x="1547664" y="4138140"/>
                  </a:lnTo>
                  <a:lnTo>
                    <a:pt x="1564962" y="4133336"/>
                  </a:lnTo>
                  <a:lnTo>
                    <a:pt x="1581298" y="4127573"/>
                  </a:lnTo>
                  <a:lnTo>
                    <a:pt x="1596674" y="4121809"/>
                  </a:lnTo>
                  <a:lnTo>
                    <a:pt x="1612050" y="4114123"/>
                  </a:lnTo>
                  <a:lnTo>
                    <a:pt x="1626465" y="4106438"/>
                  </a:lnTo>
                  <a:lnTo>
                    <a:pt x="1639918" y="4097793"/>
                  </a:lnTo>
                  <a:lnTo>
                    <a:pt x="1653372" y="4089147"/>
                  </a:lnTo>
                  <a:lnTo>
                    <a:pt x="1666826" y="4079540"/>
                  </a:lnTo>
                  <a:lnTo>
                    <a:pt x="1679319" y="4069934"/>
                  </a:lnTo>
                  <a:lnTo>
                    <a:pt x="1691811" y="4058406"/>
                  </a:lnTo>
                  <a:lnTo>
                    <a:pt x="1703343" y="4047839"/>
                  </a:lnTo>
                  <a:lnTo>
                    <a:pt x="1715836" y="4036311"/>
                  </a:lnTo>
                  <a:lnTo>
                    <a:pt x="1726407" y="4024784"/>
                  </a:lnTo>
                  <a:lnTo>
                    <a:pt x="1736978" y="4012295"/>
                  </a:lnTo>
                  <a:lnTo>
                    <a:pt x="1757158" y="3985397"/>
                  </a:lnTo>
                  <a:lnTo>
                    <a:pt x="1776378" y="3956578"/>
                  </a:lnTo>
                  <a:lnTo>
                    <a:pt x="1793676" y="3926798"/>
                  </a:lnTo>
                  <a:lnTo>
                    <a:pt x="1809052" y="3895097"/>
                  </a:lnTo>
                  <a:lnTo>
                    <a:pt x="1824427" y="3863396"/>
                  </a:lnTo>
                  <a:lnTo>
                    <a:pt x="1837881" y="3829773"/>
                  </a:lnTo>
                  <a:lnTo>
                    <a:pt x="1849413" y="3795190"/>
                  </a:lnTo>
                  <a:lnTo>
                    <a:pt x="1859984" y="3761568"/>
                  </a:lnTo>
                  <a:lnTo>
                    <a:pt x="1868632" y="3726984"/>
                  </a:lnTo>
                  <a:lnTo>
                    <a:pt x="1878242" y="3692401"/>
                  </a:lnTo>
                  <a:lnTo>
                    <a:pt x="1884969" y="3657818"/>
                  </a:lnTo>
                  <a:lnTo>
                    <a:pt x="1890735" y="3623235"/>
                  </a:lnTo>
                  <a:lnTo>
                    <a:pt x="1896501" y="3590573"/>
                  </a:lnTo>
                  <a:lnTo>
                    <a:pt x="1900345" y="3557911"/>
                  </a:lnTo>
                  <a:close/>
                  <a:moveTo>
                    <a:pt x="344993" y="345832"/>
                  </a:moveTo>
                  <a:lnTo>
                    <a:pt x="344993" y="3036592"/>
                  </a:lnTo>
                  <a:lnTo>
                    <a:pt x="4655005" y="3036592"/>
                  </a:lnTo>
                  <a:lnTo>
                    <a:pt x="4655005" y="345832"/>
                  </a:lnTo>
                  <a:lnTo>
                    <a:pt x="344993" y="345832"/>
                  </a:lnTo>
                  <a:close/>
                  <a:moveTo>
                    <a:pt x="142226" y="0"/>
                  </a:moveTo>
                  <a:lnTo>
                    <a:pt x="4857773" y="0"/>
                  </a:lnTo>
                  <a:lnTo>
                    <a:pt x="4872187" y="961"/>
                  </a:lnTo>
                  <a:lnTo>
                    <a:pt x="4885641" y="2882"/>
                  </a:lnTo>
                  <a:lnTo>
                    <a:pt x="4899095" y="6725"/>
                  </a:lnTo>
                  <a:lnTo>
                    <a:pt x="4913510" y="10567"/>
                  </a:lnTo>
                  <a:lnTo>
                    <a:pt x="4925042" y="17292"/>
                  </a:lnTo>
                  <a:lnTo>
                    <a:pt x="4936573" y="24016"/>
                  </a:lnTo>
                  <a:lnTo>
                    <a:pt x="4947144" y="32662"/>
                  </a:lnTo>
                  <a:lnTo>
                    <a:pt x="4957715" y="42268"/>
                  </a:lnTo>
                  <a:lnTo>
                    <a:pt x="4967325" y="51875"/>
                  </a:lnTo>
                  <a:lnTo>
                    <a:pt x="4975974" y="62442"/>
                  </a:lnTo>
                  <a:lnTo>
                    <a:pt x="4982701" y="73970"/>
                  </a:lnTo>
                  <a:lnTo>
                    <a:pt x="4988466" y="87419"/>
                  </a:lnTo>
                  <a:lnTo>
                    <a:pt x="4993271" y="99907"/>
                  </a:lnTo>
                  <a:lnTo>
                    <a:pt x="4996154" y="113356"/>
                  </a:lnTo>
                  <a:lnTo>
                    <a:pt x="4999037" y="127766"/>
                  </a:lnTo>
                  <a:lnTo>
                    <a:pt x="4999037" y="142175"/>
                  </a:lnTo>
                  <a:lnTo>
                    <a:pt x="4999037" y="3238327"/>
                  </a:lnTo>
                  <a:lnTo>
                    <a:pt x="4999037" y="3253697"/>
                  </a:lnTo>
                  <a:lnTo>
                    <a:pt x="4996154" y="3268106"/>
                  </a:lnTo>
                  <a:lnTo>
                    <a:pt x="4993271" y="3281555"/>
                  </a:lnTo>
                  <a:lnTo>
                    <a:pt x="4988466" y="3295004"/>
                  </a:lnTo>
                  <a:lnTo>
                    <a:pt x="4982701" y="3307493"/>
                  </a:lnTo>
                  <a:lnTo>
                    <a:pt x="4975974" y="3319021"/>
                  </a:lnTo>
                  <a:lnTo>
                    <a:pt x="4967325" y="3329588"/>
                  </a:lnTo>
                  <a:lnTo>
                    <a:pt x="4957715" y="3339194"/>
                  </a:lnTo>
                  <a:lnTo>
                    <a:pt x="4947144" y="3349761"/>
                  </a:lnTo>
                  <a:lnTo>
                    <a:pt x="4936573" y="3357446"/>
                  </a:lnTo>
                  <a:lnTo>
                    <a:pt x="4925042" y="3364171"/>
                  </a:lnTo>
                  <a:lnTo>
                    <a:pt x="4913510" y="3369935"/>
                  </a:lnTo>
                  <a:lnTo>
                    <a:pt x="4899095" y="3374738"/>
                  </a:lnTo>
                  <a:lnTo>
                    <a:pt x="4885641" y="3378580"/>
                  </a:lnTo>
                  <a:lnTo>
                    <a:pt x="4872187" y="3380502"/>
                  </a:lnTo>
                  <a:lnTo>
                    <a:pt x="4857773" y="3381462"/>
                  </a:lnTo>
                  <a:lnTo>
                    <a:pt x="142226" y="3381462"/>
                  </a:lnTo>
                  <a:lnTo>
                    <a:pt x="127811" y="3380502"/>
                  </a:lnTo>
                  <a:lnTo>
                    <a:pt x="113396" y="3378580"/>
                  </a:lnTo>
                  <a:lnTo>
                    <a:pt x="99942" y="3374738"/>
                  </a:lnTo>
                  <a:lnTo>
                    <a:pt x="86489" y="3369935"/>
                  </a:lnTo>
                  <a:lnTo>
                    <a:pt x="73996" y="3364171"/>
                  </a:lnTo>
                  <a:lnTo>
                    <a:pt x="62464" y="3357446"/>
                  </a:lnTo>
                  <a:lnTo>
                    <a:pt x="51893" y="3349761"/>
                  </a:lnTo>
                  <a:lnTo>
                    <a:pt x="42283" y="3339194"/>
                  </a:lnTo>
                  <a:lnTo>
                    <a:pt x="31713" y="3329588"/>
                  </a:lnTo>
                  <a:lnTo>
                    <a:pt x="24025" y="3319021"/>
                  </a:lnTo>
                  <a:lnTo>
                    <a:pt x="17298" y="3307493"/>
                  </a:lnTo>
                  <a:lnTo>
                    <a:pt x="11532" y="3295004"/>
                  </a:lnTo>
                  <a:lnTo>
                    <a:pt x="6727" y="3281555"/>
                  </a:lnTo>
                  <a:lnTo>
                    <a:pt x="2883" y="3268106"/>
                  </a:lnTo>
                  <a:lnTo>
                    <a:pt x="961" y="3253697"/>
                  </a:lnTo>
                  <a:lnTo>
                    <a:pt x="0" y="3238327"/>
                  </a:lnTo>
                  <a:lnTo>
                    <a:pt x="0" y="142175"/>
                  </a:lnTo>
                  <a:lnTo>
                    <a:pt x="961" y="127766"/>
                  </a:lnTo>
                  <a:lnTo>
                    <a:pt x="2883" y="113356"/>
                  </a:lnTo>
                  <a:lnTo>
                    <a:pt x="6727" y="99907"/>
                  </a:lnTo>
                  <a:lnTo>
                    <a:pt x="11532" y="87419"/>
                  </a:lnTo>
                  <a:lnTo>
                    <a:pt x="17298" y="73970"/>
                  </a:lnTo>
                  <a:lnTo>
                    <a:pt x="24025" y="62442"/>
                  </a:lnTo>
                  <a:lnTo>
                    <a:pt x="31713" y="51875"/>
                  </a:lnTo>
                  <a:lnTo>
                    <a:pt x="42283" y="42268"/>
                  </a:lnTo>
                  <a:lnTo>
                    <a:pt x="51893" y="32662"/>
                  </a:lnTo>
                  <a:lnTo>
                    <a:pt x="62464" y="24016"/>
                  </a:lnTo>
                  <a:lnTo>
                    <a:pt x="73996" y="17292"/>
                  </a:lnTo>
                  <a:lnTo>
                    <a:pt x="86489" y="10567"/>
                  </a:lnTo>
                  <a:lnTo>
                    <a:pt x="99942" y="6725"/>
                  </a:lnTo>
                  <a:lnTo>
                    <a:pt x="113396" y="2882"/>
                  </a:lnTo>
                  <a:lnTo>
                    <a:pt x="127811" y="961"/>
                  </a:lnTo>
                  <a:lnTo>
                    <a:pt x="14222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bIns="396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989020" y="1411212"/>
            <a:ext cx="512466" cy="512466"/>
            <a:chOff x="4376266" y="1591033"/>
            <a:chExt cx="657122" cy="657122"/>
          </a:xfrm>
        </p:grpSpPr>
        <p:sp>
          <p:nvSpPr>
            <p:cNvPr id="17" name="椭圆 16"/>
            <p:cNvSpPr/>
            <p:nvPr/>
          </p:nvSpPr>
          <p:spPr>
            <a:xfrm>
              <a:off x="4376266" y="1591033"/>
              <a:ext cx="657122" cy="65712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KSO_Shape"/>
            <p:cNvSpPr/>
            <p:nvPr/>
          </p:nvSpPr>
          <p:spPr bwMode="auto">
            <a:xfrm>
              <a:off x="4506701" y="1699045"/>
              <a:ext cx="396253" cy="441098"/>
            </a:xfrm>
            <a:custGeom>
              <a:avLst/>
              <a:gdLst>
                <a:gd name="T0" fmla="*/ 100227098 w 5847"/>
                <a:gd name="T1" fmla="*/ 2147483646 h 6509"/>
                <a:gd name="T2" fmla="*/ 1002184057 w 5847"/>
                <a:gd name="T3" fmla="*/ 2147483646 h 6509"/>
                <a:gd name="T4" fmla="*/ 2147483646 w 5847"/>
                <a:gd name="T5" fmla="*/ 2147483646 h 6509"/>
                <a:gd name="T6" fmla="*/ 2147483646 w 5847"/>
                <a:gd name="T7" fmla="*/ 2147483646 h 6509"/>
                <a:gd name="T8" fmla="*/ 2147483646 w 5847"/>
                <a:gd name="T9" fmla="*/ 2147483646 h 6509"/>
                <a:gd name="T10" fmla="*/ 2147483646 w 5847"/>
                <a:gd name="T11" fmla="*/ 2147483646 h 6509"/>
                <a:gd name="T12" fmla="*/ 2147483646 w 5847"/>
                <a:gd name="T13" fmla="*/ 2147483646 h 6509"/>
                <a:gd name="T14" fmla="*/ 2147483646 w 5847"/>
                <a:gd name="T15" fmla="*/ 2147483646 h 6509"/>
                <a:gd name="T16" fmla="*/ 2147483646 w 5847"/>
                <a:gd name="T17" fmla="*/ 2147483646 h 6509"/>
                <a:gd name="T18" fmla="*/ 2147483646 w 5847"/>
                <a:gd name="T19" fmla="*/ 2147483646 h 6509"/>
                <a:gd name="T20" fmla="*/ 2147483646 w 5847"/>
                <a:gd name="T21" fmla="*/ 2147483646 h 6509"/>
                <a:gd name="T22" fmla="*/ 2147483646 w 5847"/>
                <a:gd name="T23" fmla="*/ 2147483646 h 6509"/>
                <a:gd name="T24" fmla="*/ 2147483646 w 5847"/>
                <a:gd name="T25" fmla="*/ 2147483646 h 6509"/>
                <a:gd name="T26" fmla="*/ 2147483646 w 5847"/>
                <a:gd name="T27" fmla="*/ 2147483646 h 6509"/>
                <a:gd name="T28" fmla="*/ 2147483646 w 5847"/>
                <a:gd name="T29" fmla="*/ 2147483646 h 6509"/>
                <a:gd name="T30" fmla="*/ 2147483646 w 5847"/>
                <a:gd name="T31" fmla="*/ 2147483646 h 6509"/>
                <a:gd name="T32" fmla="*/ 2147483646 w 5847"/>
                <a:gd name="T33" fmla="*/ 2147483646 h 6509"/>
                <a:gd name="T34" fmla="*/ 2147483646 w 5847"/>
                <a:gd name="T35" fmla="*/ 2147483646 h 6509"/>
                <a:gd name="T36" fmla="*/ 2147483646 w 5847"/>
                <a:gd name="T37" fmla="*/ 2147483646 h 6509"/>
                <a:gd name="T38" fmla="*/ 2147483646 w 5847"/>
                <a:gd name="T39" fmla="*/ 2147483646 h 6509"/>
                <a:gd name="T40" fmla="*/ 2147483646 w 5847"/>
                <a:gd name="T41" fmla="*/ 2147483646 h 6509"/>
                <a:gd name="T42" fmla="*/ 2147483646 w 5847"/>
                <a:gd name="T43" fmla="*/ 2147483646 h 6509"/>
                <a:gd name="T44" fmla="*/ 2147483646 w 5847"/>
                <a:gd name="T45" fmla="*/ 2147483646 h 6509"/>
                <a:gd name="T46" fmla="*/ 2147483646 w 5847"/>
                <a:gd name="T47" fmla="*/ 2147483646 h 6509"/>
                <a:gd name="T48" fmla="*/ 2147483646 w 5847"/>
                <a:gd name="T49" fmla="*/ 2147483646 h 6509"/>
                <a:gd name="T50" fmla="*/ 2147483646 w 5847"/>
                <a:gd name="T51" fmla="*/ 2147483646 h 6509"/>
                <a:gd name="T52" fmla="*/ 2147483646 w 5847"/>
                <a:gd name="T53" fmla="*/ 2147483646 h 6509"/>
                <a:gd name="T54" fmla="*/ 2147483646 w 5847"/>
                <a:gd name="T55" fmla="*/ 2147483646 h 6509"/>
                <a:gd name="T56" fmla="*/ 2147483646 w 5847"/>
                <a:gd name="T57" fmla="*/ 2147483646 h 6509"/>
                <a:gd name="T58" fmla="*/ 2147483646 w 5847"/>
                <a:gd name="T59" fmla="*/ 2147483646 h 6509"/>
                <a:gd name="T60" fmla="*/ 2147483646 w 5847"/>
                <a:gd name="T61" fmla="*/ 2147483646 h 6509"/>
                <a:gd name="T62" fmla="*/ 2147483646 w 5847"/>
                <a:gd name="T63" fmla="*/ 2147483646 h 6509"/>
                <a:gd name="T64" fmla="*/ 2147483646 w 5847"/>
                <a:gd name="T65" fmla="*/ 2147483646 h 6509"/>
                <a:gd name="T66" fmla="*/ 2147483646 w 5847"/>
                <a:gd name="T67" fmla="*/ 2147483646 h 6509"/>
                <a:gd name="T68" fmla="*/ 2147483646 w 5847"/>
                <a:gd name="T69" fmla="*/ 2147483646 h 6509"/>
                <a:gd name="T70" fmla="*/ 2147483646 w 5847"/>
                <a:gd name="T71" fmla="*/ 2147483646 h 6509"/>
                <a:gd name="T72" fmla="*/ 2147483646 w 5847"/>
                <a:gd name="T73" fmla="*/ 2147483646 h 6509"/>
                <a:gd name="T74" fmla="*/ 2147483646 w 5847"/>
                <a:gd name="T75" fmla="*/ 2147483646 h 6509"/>
                <a:gd name="T76" fmla="*/ 2147483646 w 5847"/>
                <a:gd name="T77" fmla="*/ 2147483646 h 6509"/>
                <a:gd name="T78" fmla="*/ 2147483646 w 5847"/>
                <a:gd name="T79" fmla="*/ 2147483646 h 6509"/>
                <a:gd name="T80" fmla="*/ 2147483646 w 5847"/>
                <a:gd name="T81" fmla="*/ 2147483646 h 6509"/>
                <a:gd name="T82" fmla="*/ 2147483646 w 5847"/>
                <a:gd name="T83" fmla="*/ 2147483646 h 6509"/>
                <a:gd name="T84" fmla="*/ 2147483646 w 5847"/>
                <a:gd name="T85" fmla="*/ 2147483646 h 6509"/>
                <a:gd name="T86" fmla="*/ 2147483646 w 5847"/>
                <a:gd name="T87" fmla="*/ 2147483646 h 6509"/>
                <a:gd name="T88" fmla="*/ 2147483646 w 5847"/>
                <a:gd name="T89" fmla="*/ 2147483646 h 6509"/>
                <a:gd name="T90" fmla="*/ 2147483646 w 5847"/>
                <a:gd name="T91" fmla="*/ 2147483646 h 6509"/>
                <a:gd name="T92" fmla="*/ 2147483646 w 5847"/>
                <a:gd name="T93" fmla="*/ 2147483646 h 6509"/>
                <a:gd name="T94" fmla="*/ 2147483646 w 5847"/>
                <a:gd name="T95" fmla="*/ 2147483646 h 6509"/>
                <a:gd name="T96" fmla="*/ 2147483646 w 5847"/>
                <a:gd name="T97" fmla="*/ 501348646 h 6509"/>
                <a:gd name="T98" fmla="*/ 2147483646 w 5847"/>
                <a:gd name="T99" fmla="*/ 2147483646 h 6509"/>
                <a:gd name="T100" fmla="*/ 2147483646 w 5847"/>
                <a:gd name="T101" fmla="*/ 2147483646 h 6509"/>
                <a:gd name="T102" fmla="*/ 2147483646 w 5847"/>
                <a:gd name="T103" fmla="*/ 2147483646 h 6509"/>
                <a:gd name="T104" fmla="*/ 2147483646 w 5847"/>
                <a:gd name="T105" fmla="*/ 2147483646 h 6509"/>
                <a:gd name="T106" fmla="*/ 2147483646 w 5847"/>
                <a:gd name="T107" fmla="*/ 2147483646 h 6509"/>
                <a:gd name="T108" fmla="*/ 2147483646 w 5847"/>
                <a:gd name="T109" fmla="*/ 2147483646 h 6509"/>
                <a:gd name="T110" fmla="*/ 2147483646 w 5847"/>
                <a:gd name="T111" fmla="*/ 2147483646 h 6509"/>
                <a:gd name="T112" fmla="*/ 2147483646 w 5847"/>
                <a:gd name="T113" fmla="*/ 2147483646 h 6509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5847" h="6509">
                  <a:moveTo>
                    <a:pt x="127" y="1315"/>
                  </a:moveTo>
                  <a:lnTo>
                    <a:pt x="54" y="1428"/>
                  </a:lnTo>
                  <a:lnTo>
                    <a:pt x="43" y="1447"/>
                  </a:lnTo>
                  <a:lnTo>
                    <a:pt x="33" y="1466"/>
                  </a:lnTo>
                  <a:lnTo>
                    <a:pt x="23" y="1488"/>
                  </a:lnTo>
                  <a:lnTo>
                    <a:pt x="15" y="1511"/>
                  </a:lnTo>
                  <a:lnTo>
                    <a:pt x="9" y="1534"/>
                  </a:lnTo>
                  <a:lnTo>
                    <a:pt x="4" y="1560"/>
                  </a:lnTo>
                  <a:lnTo>
                    <a:pt x="1" y="1586"/>
                  </a:lnTo>
                  <a:lnTo>
                    <a:pt x="0" y="1613"/>
                  </a:lnTo>
                  <a:lnTo>
                    <a:pt x="1" y="1641"/>
                  </a:lnTo>
                  <a:lnTo>
                    <a:pt x="5" y="1669"/>
                  </a:lnTo>
                  <a:lnTo>
                    <a:pt x="11" y="1697"/>
                  </a:lnTo>
                  <a:lnTo>
                    <a:pt x="18" y="1727"/>
                  </a:lnTo>
                  <a:lnTo>
                    <a:pt x="28" y="1755"/>
                  </a:lnTo>
                  <a:lnTo>
                    <a:pt x="40" y="1784"/>
                  </a:lnTo>
                  <a:lnTo>
                    <a:pt x="54" y="1813"/>
                  </a:lnTo>
                  <a:lnTo>
                    <a:pt x="70" y="1843"/>
                  </a:lnTo>
                  <a:lnTo>
                    <a:pt x="84" y="1864"/>
                  </a:lnTo>
                  <a:lnTo>
                    <a:pt x="99" y="1886"/>
                  </a:lnTo>
                  <a:lnTo>
                    <a:pt x="115" y="1908"/>
                  </a:lnTo>
                  <a:lnTo>
                    <a:pt x="133" y="1929"/>
                  </a:lnTo>
                  <a:lnTo>
                    <a:pt x="151" y="1952"/>
                  </a:lnTo>
                  <a:lnTo>
                    <a:pt x="171" y="1974"/>
                  </a:lnTo>
                  <a:lnTo>
                    <a:pt x="192" y="1996"/>
                  </a:lnTo>
                  <a:lnTo>
                    <a:pt x="216" y="2019"/>
                  </a:lnTo>
                  <a:lnTo>
                    <a:pt x="239" y="2041"/>
                  </a:lnTo>
                  <a:lnTo>
                    <a:pt x="265" y="2064"/>
                  </a:lnTo>
                  <a:lnTo>
                    <a:pt x="293" y="2087"/>
                  </a:lnTo>
                  <a:lnTo>
                    <a:pt x="321" y="2109"/>
                  </a:lnTo>
                  <a:lnTo>
                    <a:pt x="352" y="2132"/>
                  </a:lnTo>
                  <a:lnTo>
                    <a:pt x="383" y="2156"/>
                  </a:lnTo>
                  <a:lnTo>
                    <a:pt x="417" y="2178"/>
                  </a:lnTo>
                  <a:lnTo>
                    <a:pt x="453" y="2201"/>
                  </a:lnTo>
                  <a:lnTo>
                    <a:pt x="2068" y="3295"/>
                  </a:lnTo>
                  <a:lnTo>
                    <a:pt x="2047" y="2430"/>
                  </a:lnTo>
                  <a:lnTo>
                    <a:pt x="127" y="1315"/>
                  </a:lnTo>
                  <a:close/>
                  <a:moveTo>
                    <a:pt x="4806" y="4805"/>
                  </a:moveTo>
                  <a:lnTo>
                    <a:pt x="4807" y="4807"/>
                  </a:lnTo>
                  <a:lnTo>
                    <a:pt x="4850" y="4832"/>
                  </a:lnTo>
                  <a:lnTo>
                    <a:pt x="4892" y="4854"/>
                  </a:lnTo>
                  <a:lnTo>
                    <a:pt x="4932" y="4874"/>
                  </a:lnTo>
                  <a:lnTo>
                    <a:pt x="4973" y="4892"/>
                  </a:lnTo>
                  <a:lnTo>
                    <a:pt x="5013" y="4906"/>
                  </a:lnTo>
                  <a:lnTo>
                    <a:pt x="5034" y="4912"/>
                  </a:lnTo>
                  <a:lnTo>
                    <a:pt x="5054" y="4917"/>
                  </a:lnTo>
                  <a:lnTo>
                    <a:pt x="5073" y="4922"/>
                  </a:lnTo>
                  <a:lnTo>
                    <a:pt x="5095" y="4926"/>
                  </a:lnTo>
                  <a:lnTo>
                    <a:pt x="5115" y="4928"/>
                  </a:lnTo>
                  <a:lnTo>
                    <a:pt x="5136" y="4930"/>
                  </a:lnTo>
                  <a:lnTo>
                    <a:pt x="5157" y="4932"/>
                  </a:lnTo>
                  <a:lnTo>
                    <a:pt x="5177" y="4933"/>
                  </a:lnTo>
                  <a:lnTo>
                    <a:pt x="5198" y="4932"/>
                  </a:lnTo>
                  <a:lnTo>
                    <a:pt x="5218" y="4930"/>
                  </a:lnTo>
                  <a:lnTo>
                    <a:pt x="5238" y="4928"/>
                  </a:lnTo>
                  <a:lnTo>
                    <a:pt x="5258" y="4924"/>
                  </a:lnTo>
                  <a:lnTo>
                    <a:pt x="5277" y="4920"/>
                  </a:lnTo>
                  <a:lnTo>
                    <a:pt x="5297" y="4915"/>
                  </a:lnTo>
                  <a:lnTo>
                    <a:pt x="5316" y="4909"/>
                  </a:lnTo>
                  <a:lnTo>
                    <a:pt x="5335" y="4902"/>
                  </a:lnTo>
                  <a:lnTo>
                    <a:pt x="5354" y="4895"/>
                  </a:lnTo>
                  <a:lnTo>
                    <a:pt x="5372" y="4888"/>
                  </a:lnTo>
                  <a:lnTo>
                    <a:pt x="5409" y="4871"/>
                  </a:lnTo>
                  <a:lnTo>
                    <a:pt x="5444" y="4851"/>
                  </a:lnTo>
                  <a:lnTo>
                    <a:pt x="5476" y="4831"/>
                  </a:lnTo>
                  <a:lnTo>
                    <a:pt x="5507" y="4811"/>
                  </a:lnTo>
                  <a:lnTo>
                    <a:pt x="5538" y="4788"/>
                  </a:lnTo>
                  <a:lnTo>
                    <a:pt x="5568" y="4765"/>
                  </a:lnTo>
                  <a:lnTo>
                    <a:pt x="5596" y="4740"/>
                  </a:lnTo>
                  <a:lnTo>
                    <a:pt x="5624" y="4715"/>
                  </a:lnTo>
                  <a:lnTo>
                    <a:pt x="5651" y="4688"/>
                  </a:lnTo>
                  <a:lnTo>
                    <a:pt x="5677" y="4660"/>
                  </a:lnTo>
                  <a:lnTo>
                    <a:pt x="5702" y="4630"/>
                  </a:lnTo>
                  <a:lnTo>
                    <a:pt x="5725" y="4599"/>
                  </a:lnTo>
                  <a:lnTo>
                    <a:pt x="5746" y="4567"/>
                  </a:lnTo>
                  <a:lnTo>
                    <a:pt x="5766" y="4533"/>
                  </a:lnTo>
                  <a:lnTo>
                    <a:pt x="5784" y="4498"/>
                  </a:lnTo>
                  <a:lnTo>
                    <a:pt x="5799" y="4460"/>
                  </a:lnTo>
                  <a:lnTo>
                    <a:pt x="5813" y="4423"/>
                  </a:lnTo>
                  <a:lnTo>
                    <a:pt x="5825" y="4383"/>
                  </a:lnTo>
                  <a:lnTo>
                    <a:pt x="5834" y="4342"/>
                  </a:lnTo>
                  <a:lnTo>
                    <a:pt x="5841" y="4300"/>
                  </a:lnTo>
                  <a:lnTo>
                    <a:pt x="5845" y="4257"/>
                  </a:lnTo>
                  <a:lnTo>
                    <a:pt x="5847" y="4214"/>
                  </a:lnTo>
                  <a:lnTo>
                    <a:pt x="5846" y="4170"/>
                  </a:lnTo>
                  <a:lnTo>
                    <a:pt x="5842" y="4125"/>
                  </a:lnTo>
                  <a:lnTo>
                    <a:pt x="5837" y="4078"/>
                  </a:lnTo>
                  <a:lnTo>
                    <a:pt x="5827" y="4031"/>
                  </a:lnTo>
                  <a:lnTo>
                    <a:pt x="5817" y="3984"/>
                  </a:lnTo>
                  <a:lnTo>
                    <a:pt x="5803" y="3935"/>
                  </a:lnTo>
                  <a:lnTo>
                    <a:pt x="5785" y="3886"/>
                  </a:lnTo>
                  <a:lnTo>
                    <a:pt x="5766" y="3835"/>
                  </a:lnTo>
                  <a:lnTo>
                    <a:pt x="5744" y="3785"/>
                  </a:lnTo>
                  <a:lnTo>
                    <a:pt x="5719" y="3734"/>
                  </a:lnTo>
                  <a:lnTo>
                    <a:pt x="5691" y="3681"/>
                  </a:lnTo>
                  <a:lnTo>
                    <a:pt x="5661" y="3628"/>
                  </a:lnTo>
                  <a:lnTo>
                    <a:pt x="5655" y="3619"/>
                  </a:lnTo>
                  <a:lnTo>
                    <a:pt x="5639" y="3592"/>
                  </a:lnTo>
                  <a:lnTo>
                    <a:pt x="5622" y="3566"/>
                  </a:lnTo>
                  <a:lnTo>
                    <a:pt x="5606" y="3541"/>
                  </a:lnTo>
                  <a:lnTo>
                    <a:pt x="5588" y="3517"/>
                  </a:lnTo>
                  <a:lnTo>
                    <a:pt x="5572" y="3493"/>
                  </a:lnTo>
                  <a:lnTo>
                    <a:pt x="5553" y="3471"/>
                  </a:lnTo>
                  <a:lnTo>
                    <a:pt x="5535" y="3449"/>
                  </a:lnTo>
                  <a:lnTo>
                    <a:pt x="5517" y="3428"/>
                  </a:lnTo>
                  <a:lnTo>
                    <a:pt x="5498" y="3408"/>
                  </a:lnTo>
                  <a:lnTo>
                    <a:pt x="5479" y="3389"/>
                  </a:lnTo>
                  <a:lnTo>
                    <a:pt x="5460" y="3370"/>
                  </a:lnTo>
                  <a:lnTo>
                    <a:pt x="5442" y="3351"/>
                  </a:lnTo>
                  <a:lnTo>
                    <a:pt x="5422" y="3335"/>
                  </a:lnTo>
                  <a:lnTo>
                    <a:pt x="5402" y="3319"/>
                  </a:lnTo>
                  <a:lnTo>
                    <a:pt x="5382" y="3303"/>
                  </a:lnTo>
                  <a:lnTo>
                    <a:pt x="5361" y="3288"/>
                  </a:lnTo>
                  <a:lnTo>
                    <a:pt x="5341" y="3274"/>
                  </a:lnTo>
                  <a:lnTo>
                    <a:pt x="5320" y="3261"/>
                  </a:lnTo>
                  <a:lnTo>
                    <a:pt x="5299" y="3248"/>
                  </a:lnTo>
                  <a:lnTo>
                    <a:pt x="5277" y="3236"/>
                  </a:lnTo>
                  <a:lnTo>
                    <a:pt x="5256" y="3225"/>
                  </a:lnTo>
                  <a:lnTo>
                    <a:pt x="5235" y="3215"/>
                  </a:lnTo>
                  <a:lnTo>
                    <a:pt x="5214" y="3205"/>
                  </a:lnTo>
                  <a:lnTo>
                    <a:pt x="5192" y="3197"/>
                  </a:lnTo>
                  <a:lnTo>
                    <a:pt x="5170" y="3188"/>
                  </a:lnTo>
                  <a:lnTo>
                    <a:pt x="5149" y="3181"/>
                  </a:lnTo>
                  <a:lnTo>
                    <a:pt x="5126" y="3174"/>
                  </a:lnTo>
                  <a:lnTo>
                    <a:pt x="5104" y="3168"/>
                  </a:lnTo>
                  <a:lnTo>
                    <a:pt x="5082" y="3164"/>
                  </a:lnTo>
                  <a:lnTo>
                    <a:pt x="5059" y="3159"/>
                  </a:lnTo>
                  <a:lnTo>
                    <a:pt x="5037" y="3156"/>
                  </a:lnTo>
                  <a:lnTo>
                    <a:pt x="5014" y="3153"/>
                  </a:lnTo>
                  <a:lnTo>
                    <a:pt x="4969" y="3149"/>
                  </a:lnTo>
                  <a:lnTo>
                    <a:pt x="4925" y="3147"/>
                  </a:lnTo>
                  <a:lnTo>
                    <a:pt x="4879" y="3147"/>
                  </a:lnTo>
                  <a:lnTo>
                    <a:pt x="4836" y="3150"/>
                  </a:lnTo>
                  <a:lnTo>
                    <a:pt x="4791" y="3154"/>
                  </a:lnTo>
                  <a:lnTo>
                    <a:pt x="4746" y="3161"/>
                  </a:lnTo>
                  <a:lnTo>
                    <a:pt x="4703" y="3170"/>
                  </a:lnTo>
                  <a:lnTo>
                    <a:pt x="4660" y="3180"/>
                  </a:lnTo>
                  <a:lnTo>
                    <a:pt x="4617" y="3191"/>
                  </a:lnTo>
                  <a:lnTo>
                    <a:pt x="4574" y="3204"/>
                  </a:lnTo>
                  <a:lnTo>
                    <a:pt x="4532" y="3218"/>
                  </a:lnTo>
                  <a:lnTo>
                    <a:pt x="4491" y="3234"/>
                  </a:lnTo>
                  <a:lnTo>
                    <a:pt x="4449" y="3249"/>
                  </a:lnTo>
                  <a:lnTo>
                    <a:pt x="4408" y="3267"/>
                  </a:lnTo>
                  <a:lnTo>
                    <a:pt x="4368" y="3285"/>
                  </a:lnTo>
                  <a:lnTo>
                    <a:pt x="4327" y="3303"/>
                  </a:lnTo>
                  <a:lnTo>
                    <a:pt x="4220" y="3355"/>
                  </a:lnTo>
                  <a:lnTo>
                    <a:pt x="4173" y="3377"/>
                  </a:lnTo>
                  <a:lnTo>
                    <a:pt x="4127" y="3397"/>
                  </a:lnTo>
                  <a:lnTo>
                    <a:pt x="4086" y="3415"/>
                  </a:lnTo>
                  <a:lnTo>
                    <a:pt x="4047" y="3429"/>
                  </a:lnTo>
                  <a:lnTo>
                    <a:pt x="4010" y="3440"/>
                  </a:lnTo>
                  <a:lnTo>
                    <a:pt x="3976" y="3449"/>
                  </a:lnTo>
                  <a:lnTo>
                    <a:pt x="3945" y="3455"/>
                  </a:lnTo>
                  <a:lnTo>
                    <a:pt x="3913" y="3457"/>
                  </a:lnTo>
                  <a:lnTo>
                    <a:pt x="3898" y="3457"/>
                  </a:lnTo>
                  <a:lnTo>
                    <a:pt x="3882" y="3457"/>
                  </a:lnTo>
                  <a:lnTo>
                    <a:pt x="3866" y="3456"/>
                  </a:lnTo>
                  <a:lnTo>
                    <a:pt x="3851" y="3455"/>
                  </a:lnTo>
                  <a:lnTo>
                    <a:pt x="3833" y="3451"/>
                  </a:lnTo>
                  <a:lnTo>
                    <a:pt x="3817" y="3447"/>
                  </a:lnTo>
                  <a:lnTo>
                    <a:pt x="3799" y="3443"/>
                  </a:lnTo>
                  <a:lnTo>
                    <a:pt x="3781" y="3437"/>
                  </a:lnTo>
                  <a:lnTo>
                    <a:pt x="3761" y="3430"/>
                  </a:lnTo>
                  <a:lnTo>
                    <a:pt x="3741" y="3422"/>
                  </a:lnTo>
                  <a:lnTo>
                    <a:pt x="3697" y="3401"/>
                  </a:lnTo>
                  <a:lnTo>
                    <a:pt x="3350" y="3200"/>
                  </a:lnTo>
                  <a:lnTo>
                    <a:pt x="3367" y="3885"/>
                  </a:lnTo>
                  <a:lnTo>
                    <a:pt x="4806" y="4805"/>
                  </a:lnTo>
                  <a:close/>
                  <a:moveTo>
                    <a:pt x="5015" y="3644"/>
                  </a:moveTo>
                  <a:lnTo>
                    <a:pt x="5015" y="3644"/>
                  </a:lnTo>
                  <a:lnTo>
                    <a:pt x="5042" y="3662"/>
                  </a:lnTo>
                  <a:lnTo>
                    <a:pt x="5069" y="3681"/>
                  </a:lnTo>
                  <a:lnTo>
                    <a:pt x="5093" y="3701"/>
                  </a:lnTo>
                  <a:lnTo>
                    <a:pt x="5117" y="3721"/>
                  </a:lnTo>
                  <a:lnTo>
                    <a:pt x="5139" y="3743"/>
                  </a:lnTo>
                  <a:lnTo>
                    <a:pt x="5161" y="3766"/>
                  </a:lnTo>
                  <a:lnTo>
                    <a:pt x="5181" y="3790"/>
                  </a:lnTo>
                  <a:lnTo>
                    <a:pt x="5200" y="3814"/>
                  </a:lnTo>
                  <a:lnTo>
                    <a:pt x="5217" y="3839"/>
                  </a:lnTo>
                  <a:lnTo>
                    <a:pt x="5233" y="3865"/>
                  </a:lnTo>
                  <a:lnTo>
                    <a:pt x="5248" y="3892"/>
                  </a:lnTo>
                  <a:lnTo>
                    <a:pt x="5261" y="3920"/>
                  </a:lnTo>
                  <a:lnTo>
                    <a:pt x="5273" y="3947"/>
                  </a:lnTo>
                  <a:lnTo>
                    <a:pt x="5284" y="3976"/>
                  </a:lnTo>
                  <a:lnTo>
                    <a:pt x="5294" y="4004"/>
                  </a:lnTo>
                  <a:lnTo>
                    <a:pt x="5301" y="4034"/>
                  </a:lnTo>
                  <a:lnTo>
                    <a:pt x="5308" y="4063"/>
                  </a:lnTo>
                  <a:lnTo>
                    <a:pt x="5313" y="4093"/>
                  </a:lnTo>
                  <a:lnTo>
                    <a:pt x="5316" y="4124"/>
                  </a:lnTo>
                  <a:lnTo>
                    <a:pt x="5318" y="4153"/>
                  </a:lnTo>
                  <a:lnTo>
                    <a:pt x="5320" y="4184"/>
                  </a:lnTo>
                  <a:lnTo>
                    <a:pt x="5318" y="4214"/>
                  </a:lnTo>
                  <a:lnTo>
                    <a:pt x="5317" y="4245"/>
                  </a:lnTo>
                  <a:lnTo>
                    <a:pt x="5314" y="4275"/>
                  </a:lnTo>
                  <a:lnTo>
                    <a:pt x="5308" y="4306"/>
                  </a:lnTo>
                  <a:lnTo>
                    <a:pt x="5301" y="4336"/>
                  </a:lnTo>
                  <a:lnTo>
                    <a:pt x="5293" y="4366"/>
                  </a:lnTo>
                  <a:lnTo>
                    <a:pt x="5283" y="4396"/>
                  </a:lnTo>
                  <a:lnTo>
                    <a:pt x="5272" y="4425"/>
                  </a:lnTo>
                  <a:lnTo>
                    <a:pt x="5259" y="4454"/>
                  </a:lnTo>
                  <a:lnTo>
                    <a:pt x="5245" y="4484"/>
                  </a:lnTo>
                  <a:lnTo>
                    <a:pt x="5228" y="4512"/>
                  </a:lnTo>
                  <a:lnTo>
                    <a:pt x="4147" y="3858"/>
                  </a:lnTo>
                  <a:lnTo>
                    <a:pt x="4165" y="3831"/>
                  </a:lnTo>
                  <a:lnTo>
                    <a:pt x="4184" y="3804"/>
                  </a:lnTo>
                  <a:lnTo>
                    <a:pt x="4204" y="3779"/>
                  </a:lnTo>
                  <a:lnTo>
                    <a:pt x="4225" y="3756"/>
                  </a:lnTo>
                  <a:lnTo>
                    <a:pt x="4247" y="3734"/>
                  </a:lnTo>
                  <a:lnTo>
                    <a:pt x="4269" y="3712"/>
                  </a:lnTo>
                  <a:lnTo>
                    <a:pt x="4293" y="3692"/>
                  </a:lnTo>
                  <a:lnTo>
                    <a:pt x="4317" y="3674"/>
                  </a:lnTo>
                  <a:lnTo>
                    <a:pt x="4343" y="3656"/>
                  </a:lnTo>
                  <a:lnTo>
                    <a:pt x="4369" y="3640"/>
                  </a:lnTo>
                  <a:lnTo>
                    <a:pt x="4396" y="3624"/>
                  </a:lnTo>
                  <a:lnTo>
                    <a:pt x="4423" y="3612"/>
                  </a:lnTo>
                  <a:lnTo>
                    <a:pt x="4451" y="3600"/>
                  </a:lnTo>
                  <a:lnTo>
                    <a:pt x="4479" y="3589"/>
                  </a:lnTo>
                  <a:lnTo>
                    <a:pt x="4508" y="3580"/>
                  </a:lnTo>
                  <a:lnTo>
                    <a:pt x="4537" y="3572"/>
                  </a:lnTo>
                  <a:lnTo>
                    <a:pt x="4567" y="3565"/>
                  </a:lnTo>
                  <a:lnTo>
                    <a:pt x="4596" y="3560"/>
                  </a:lnTo>
                  <a:lnTo>
                    <a:pt x="4627" y="3556"/>
                  </a:lnTo>
                  <a:lnTo>
                    <a:pt x="4657" y="3554"/>
                  </a:lnTo>
                  <a:lnTo>
                    <a:pt x="4688" y="3553"/>
                  </a:lnTo>
                  <a:lnTo>
                    <a:pt x="4718" y="3554"/>
                  </a:lnTo>
                  <a:lnTo>
                    <a:pt x="4749" y="3556"/>
                  </a:lnTo>
                  <a:lnTo>
                    <a:pt x="4779" y="3560"/>
                  </a:lnTo>
                  <a:lnTo>
                    <a:pt x="4810" y="3565"/>
                  </a:lnTo>
                  <a:lnTo>
                    <a:pt x="4839" y="3572"/>
                  </a:lnTo>
                  <a:lnTo>
                    <a:pt x="4870" y="3580"/>
                  </a:lnTo>
                  <a:lnTo>
                    <a:pt x="4899" y="3589"/>
                  </a:lnTo>
                  <a:lnTo>
                    <a:pt x="4929" y="3601"/>
                  </a:lnTo>
                  <a:lnTo>
                    <a:pt x="4957" y="3614"/>
                  </a:lnTo>
                  <a:lnTo>
                    <a:pt x="4987" y="3628"/>
                  </a:lnTo>
                  <a:lnTo>
                    <a:pt x="5015" y="3644"/>
                  </a:lnTo>
                  <a:close/>
                  <a:moveTo>
                    <a:pt x="2430" y="4153"/>
                  </a:moveTo>
                  <a:lnTo>
                    <a:pt x="2430" y="4153"/>
                  </a:lnTo>
                  <a:lnTo>
                    <a:pt x="2427" y="4200"/>
                  </a:lnTo>
                  <a:lnTo>
                    <a:pt x="2424" y="4222"/>
                  </a:lnTo>
                  <a:lnTo>
                    <a:pt x="2422" y="4242"/>
                  </a:lnTo>
                  <a:lnTo>
                    <a:pt x="2418" y="4261"/>
                  </a:lnTo>
                  <a:lnTo>
                    <a:pt x="2414" y="4280"/>
                  </a:lnTo>
                  <a:lnTo>
                    <a:pt x="2409" y="4296"/>
                  </a:lnTo>
                  <a:lnTo>
                    <a:pt x="2403" y="4311"/>
                  </a:lnTo>
                  <a:lnTo>
                    <a:pt x="2397" y="4327"/>
                  </a:lnTo>
                  <a:lnTo>
                    <a:pt x="2390" y="4341"/>
                  </a:lnTo>
                  <a:lnTo>
                    <a:pt x="2383" y="4355"/>
                  </a:lnTo>
                  <a:lnTo>
                    <a:pt x="2376" y="4369"/>
                  </a:lnTo>
                  <a:lnTo>
                    <a:pt x="2359" y="4395"/>
                  </a:lnTo>
                  <a:lnTo>
                    <a:pt x="2339" y="4420"/>
                  </a:lnTo>
                  <a:lnTo>
                    <a:pt x="2315" y="4446"/>
                  </a:lnTo>
                  <a:lnTo>
                    <a:pt x="2287" y="4472"/>
                  </a:lnTo>
                  <a:lnTo>
                    <a:pt x="2255" y="4499"/>
                  </a:lnTo>
                  <a:lnTo>
                    <a:pt x="2220" y="4527"/>
                  </a:lnTo>
                  <a:lnTo>
                    <a:pt x="2182" y="4558"/>
                  </a:lnTo>
                  <a:lnTo>
                    <a:pt x="2138" y="4588"/>
                  </a:lnTo>
                  <a:lnTo>
                    <a:pt x="2043" y="4657"/>
                  </a:lnTo>
                  <a:lnTo>
                    <a:pt x="2007" y="4684"/>
                  </a:lnTo>
                  <a:lnTo>
                    <a:pt x="1972" y="4711"/>
                  </a:lnTo>
                  <a:lnTo>
                    <a:pt x="1937" y="4739"/>
                  </a:lnTo>
                  <a:lnTo>
                    <a:pt x="1903" y="4767"/>
                  </a:lnTo>
                  <a:lnTo>
                    <a:pt x="1870" y="4797"/>
                  </a:lnTo>
                  <a:lnTo>
                    <a:pt x="1837" y="4827"/>
                  </a:lnTo>
                  <a:lnTo>
                    <a:pt x="1805" y="4858"/>
                  </a:lnTo>
                  <a:lnTo>
                    <a:pt x="1774" y="4890"/>
                  </a:lnTo>
                  <a:lnTo>
                    <a:pt x="1744" y="4923"/>
                  </a:lnTo>
                  <a:lnTo>
                    <a:pt x="1716" y="4957"/>
                  </a:lnTo>
                  <a:lnTo>
                    <a:pt x="1689" y="4992"/>
                  </a:lnTo>
                  <a:lnTo>
                    <a:pt x="1665" y="5030"/>
                  </a:lnTo>
                  <a:lnTo>
                    <a:pt x="1640" y="5067"/>
                  </a:lnTo>
                  <a:lnTo>
                    <a:pt x="1619" y="5106"/>
                  </a:lnTo>
                  <a:lnTo>
                    <a:pt x="1599" y="5146"/>
                  </a:lnTo>
                  <a:lnTo>
                    <a:pt x="1580" y="5188"/>
                  </a:lnTo>
                  <a:lnTo>
                    <a:pt x="1572" y="5209"/>
                  </a:lnTo>
                  <a:lnTo>
                    <a:pt x="1564" y="5232"/>
                  </a:lnTo>
                  <a:lnTo>
                    <a:pt x="1558" y="5253"/>
                  </a:lnTo>
                  <a:lnTo>
                    <a:pt x="1551" y="5275"/>
                  </a:lnTo>
                  <a:lnTo>
                    <a:pt x="1545" y="5298"/>
                  </a:lnTo>
                  <a:lnTo>
                    <a:pt x="1540" y="5321"/>
                  </a:lnTo>
                  <a:lnTo>
                    <a:pt x="1537" y="5344"/>
                  </a:lnTo>
                  <a:lnTo>
                    <a:pt x="1533" y="5366"/>
                  </a:lnTo>
                  <a:lnTo>
                    <a:pt x="1531" y="5391"/>
                  </a:lnTo>
                  <a:lnTo>
                    <a:pt x="1529" y="5414"/>
                  </a:lnTo>
                  <a:lnTo>
                    <a:pt x="1527" y="5438"/>
                  </a:lnTo>
                  <a:lnTo>
                    <a:pt x="1527" y="5463"/>
                  </a:lnTo>
                  <a:lnTo>
                    <a:pt x="1527" y="5487"/>
                  </a:lnTo>
                  <a:lnTo>
                    <a:pt x="1529" y="5512"/>
                  </a:lnTo>
                  <a:lnTo>
                    <a:pt x="1530" y="5536"/>
                  </a:lnTo>
                  <a:lnTo>
                    <a:pt x="1533" y="5561"/>
                  </a:lnTo>
                  <a:lnTo>
                    <a:pt x="1537" y="5587"/>
                  </a:lnTo>
                  <a:lnTo>
                    <a:pt x="1540" y="5613"/>
                  </a:lnTo>
                  <a:lnTo>
                    <a:pt x="1546" y="5637"/>
                  </a:lnTo>
                  <a:lnTo>
                    <a:pt x="1552" y="5663"/>
                  </a:lnTo>
                  <a:lnTo>
                    <a:pt x="1558" y="5690"/>
                  </a:lnTo>
                  <a:lnTo>
                    <a:pt x="1566" y="5716"/>
                  </a:lnTo>
                  <a:lnTo>
                    <a:pt x="1574" y="5742"/>
                  </a:lnTo>
                  <a:lnTo>
                    <a:pt x="1583" y="5768"/>
                  </a:lnTo>
                  <a:lnTo>
                    <a:pt x="1593" y="5794"/>
                  </a:lnTo>
                  <a:lnTo>
                    <a:pt x="1604" y="5821"/>
                  </a:lnTo>
                  <a:lnTo>
                    <a:pt x="1615" y="5848"/>
                  </a:lnTo>
                  <a:lnTo>
                    <a:pt x="1628" y="5875"/>
                  </a:lnTo>
                  <a:lnTo>
                    <a:pt x="1641" y="5902"/>
                  </a:lnTo>
                  <a:lnTo>
                    <a:pt x="1655" y="5929"/>
                  </a:lnTo>
                  <a:lnTo>
                    <a:pt x="1670" y="5956"/>
                  </a:lnTo>
                  <a:lnTo>
                    <a:pt x="1687" y="5983"/>
                  </a:lnTo>
                  <a:lnTo>
                    <a:pt x="1719" y="6036"/>
                  </a:lnTo>
                  <a:lnTo>
                    <a:pt x="1751" y="6085"/>
                  </a:lnTo>
                  <a:lnTo>
                    <a:pt x="1785" y="6132"/>
                  </a:lnTo>
                  <a:lnTo>
                    <a:pt x="1819" y="6175"/>
                  </a:lnTo>
                  <a:lnTo>
                    <a:pt x="1853" y="6216"/>
                  </a:lnTo>
                  <a:lnTo>
                    <a:pt x="1889" y="6255"/>
                  </a:lnTo>
                  <a:lnTo>
                    <a:pt x="1925" y="6290"/>
                  </a:lnTo>
                  <a:lnTo>
                    <a:pt x="1961" y="6323"/>
                  </a:lnTo>
                  <a:lnTo>
                    <a:pt x="1998" y="6353"/>
                  </a:lnTo>
                  <a:lnTo>
                    <a:pt x="2035" y="6380"/>
                  </a:lnTo>
                  <a:lnTo>
                    <a:pt x="2074" y="6406"/>
                  </a:lnTo>
                  <a:lnTo>
                    <a:pt x="2112" y="6427"/>
                  </a:lnTo>
                  <a:lnTo>
                    <a:pt x="2151" y="6447"/>
                  </a:lnTo>
                  <a:lnTo>
                    <a:pt x="2190" y="6464"/>
                  </a:lnTo>
                  <a:lnTo>
                    <a:pt x="2230" y="6478"/>
                  </a:lnTo>
                  <a:lnTo>
                    <a:pt x="2271" y="6489"/>
                  </a:lnTo>
                  <a:lnTo>
                    <a:pt x="2311" y="6499"/>
                  </a:lnTo>
                  <a:lnTo>
                    <a:pt x="2350" y="6505"/>
                  </a:lnTo>
                  <a:lnTo>
                    <a:pt x="2390" y="6508"/>
                  </a:lnTo>
                  <a:lnTo>
                    <a:pt x="2430" y="6509"/>
                  </a:lnTo>
                  <a:lnTo>
                    <a:pt x="2469" y="6508"/>
                  </a:lnTo>
                  <a:lnTo>
                    <a:pt x="2507" y="6506"/>
                  </a:lnTo>
                  <a:lnTo>
                    <a:pt x="2546" y="6500"/>
                  </a:lnTo>
                  <a:lnTo>
                    <a:pt x="2584" y="6493"/>
                  </a:lnTo>
                  <a:lnTo>
                    <a:pt x="2621" y="6485"/>
                  </a:lnTo>
                  <a:lnTo>
                    <a:pt x="2658" y="6474"/>
                  </a:lnTo>
                  <a:lnTo>
                    <a:pt x="2694" y="6461"/>
                  </a:lnTo>
                  <a:lnTo>
                    <a:pt x="2729" y="6447"/>
                  </a:lnTo>
                  <a:lnTo>
                    <a:pt x="2764" y="6432"/>
                  </a:lnTo>
                  <a:lnTo>
                    <a:pt x="2798" y="6417"/>
                  </a:lnTo>
                  <a:lnTo>
                    <a:pt x="2831" y="6399"/>
                  </a:lnTo>
                  <a:lnTo>
                    <a:pt x="2864" y="6380"/>
                  </a:lnTo>
                  <a:lnTo>
                    <a:pt x="2898" y="6359"/>
                  </a:lnTo>
                  <a:lnTo>
                    <a:pt x="2931" y="6336"/>
                  </a:lnTo>
                  <a:lnTo>
                    <a:pt x="2946" y="6323"/>
                  </a:lnTo>
                  <a:lnTo>
                    <a:pt x="2961" y="6310"/>
                  </a:lnTo>
                  <a:lnTo>
                    <a:pt x="2976" y="6296"/>
                  </a:lnTo>
                  <a:lnTo>
                    <a:pt x="2990" y="6282"/>
                  </a:lnTo>
                  <a:lnTo>
                    <a:pt x="3004" y="6267"/>
                  </a:lnTo>
                  <a:lnTo>
                    <a:pt x="3017" y="6251"/>
                  </a:lnTo>
                  <a:lnTo>
                    <a:pt x="3030" y="6236"/>
                  </a:lnTo>
                  <a:lnTo>
                    <a:pt x="3042" y="6220"/>
                  </a:lnTo>
                  <a:lnTo>
                    <a:pt x="3053" y="6202"/>
                  </a:lnTo>
                  <a:lnTo>
                    <a:pt x="3063" y="6185"/>
                  </a:lnTo>
                  <a:lnTo>
                    <a:pt x="3072" y="6167"/>
                  </a:lnTo>
                  <a:lnTo>
                    <a:pt x="3082" y="6148"/>
                  </a:lnTo>
                  <a:lnTo>
                    <a:pt x="3090" y="6128"/>
                  </a:lnTo>
                  <a:lnTo>
                    <a:pt x="3097" y="6110"/>
                  </a:lnTo>
                  <a:lnTo>
                    <a:pt x="3103" y="6090"/>
                  </a:lnTo>
                  <a:lnTo>
                    <a:pt x="3109" y="6070"/>
                  </a:lnTo>
                  <a:lnTo>
                    <a:pt x="3115" y="6049"/>
                  </a:lnTo>
                  <a:lnTo>
                    <a:pt x="3118" y="6029"/>
                  </a:lnTo>
                  <a:lnTo>
                    <a:pt x="3125" y="5986"/>
                  </a:lnTo>
                  <a:lnTo>
                    <a:pt x="3130" y="5942"/>
                  </a:lnTo>
                  <a:lnTo>
                    <a:pt x="3132" y="5897"/>
                  </a:lnTo>
                  <a:lnTo>
                    <a:pt x="3132" y="5849"/>
                  </a:lnTo>
                  <a:lnTo>
                    <a:pt x="3131" y="5801"/>
                  </a:lnTo>
                  <a:lnTo>
                    <a:pt x="3130" y="5799"/>
                  </a:lnTo>
                  <a:lnTo>
                    <a:pt x="3004" y="3957"/>
                  </a:lnTo>
                  <a:lnTo>
                    <a:pt x="2996" y="3848"/>
                  </a:lnTo>
                  <a:lnTo>
                    <a:pt x="2996" y="3838"/>
                  </a:lnTo>
                  <a:lnTo>
                    <a:pt x="2997" y="3827"/>
                  </a:lnTo>
                  <a:lnTo>
                    <a:pt x="2999" y="3818"/>
                  </a:lnTo>
                  <a:lnTo>
                    <a:pt x="3002" y="3809"/>
                  </a:lnTo>
                  <a:lnTo>
                    <a:pt x="3006" y="3799"/>
                  </a:lnTo>
                  <a:lnTo>
                    <a:pt x="3009" y="3791"/>
                  </a:lnTo>
                  <a:lnTo>
                    <a:pt x="3015" y="3783"/>
                  </a:lnTo>
                  <a:lnTo>
                    <a:pt x="3021" y="3775"/>
                  </a:lnTo>
                  <a:lnTo>
                    <a:pt x="3028" y="3767"/>
                  </a:lnTo>
                  <a:lnTo>
                    <a:pt x="3035" y="3762"/>
                  </a:lnTo>
                  <a:lnTo>
                    <a:pt x="3043" y="3756"/>
                  </a:lnTo>
                  <a:lnTo>
                    <a:pt x="3051" y="3751"/>
                  </a:lnTo>
                  <a:lnTo>
                    <a:pt x="3061" y="3746"/>
                  </a:lnTo>
                  <a:lnTo>
                    <a:pt x="3070" y="3744"/>
                  </a:lnTo>
                  <a:lnTo>
                    <a:pt x="3080" y="3742"/>
                  </a:lnTo>
                  <a:lnTo>
                    <a:pt x="3090" y="3741"/>
                  </a:lnTo>
                  <a:lnTo>
                    <a:pt x="3102" y="3741"/>
                  </a:lnTo>
                  <a:lnTo>
                    <a:pt x="3112" y="3742"/>
                  </a:lnTo>
                  <a:lnTo>
                    <a:pt x="3115" y="3742"/>
                  </a:lnTo>
                  <a:lnTo>
                    <a:pt x="3116" y="3742"/>
                  </a:lnTo>
                  <a:lnTo>
                    <a:pt x="3072" y="1935"/>
                  </a:lnTo>
                  <a:lnTo>
                    <a:pt x="2949" y="721"/>
                  </a:lnTo>
                  <a:lnTo>
                    <a:pt x="2946" y="680"/>
                  </a:lnTo>
                  <a:lnTo>
                    <a:pt x="2942" y="639"/>
                  </a:lnTo>
                  <a:lnTo>
                    <a:pt x="2936" y="600"/>
                  </a:lnTo>
                  <a:lnTo>
                    <a:pt x="2932" y="563"/>
                  </a:lnTo>
                  <a:lnTo>
                    <a:pt x="2925" y="526"/>
                  </a:lnTo>
                  <a:lnTo>
                    <a:pt x="2918" y="491"/>
                  </a:lnTo>
                  <a:lnTo>
                    <a:pt x="2911" y="458"/>
                  </a:lnTo>
                  <a:lnTo>
                    <a:pt x="2903" y="426"/>
                  </a:lnTo>
                  <a:lnTo>
                    <a:pt x="2894" y="395"/>
                  </a:lnTo>
                  <a:lnTo>
                    <a:pt x="2885" y="366"/>
                  </a:lnTo>
                  <a:lnTo>
                    <a:pt x="2876" y="338"/>
                  </a:lnTo>
                  <a:lnTo>
                    <a:pt x="2865" y="311"/>
                  </a:lnTo>
                  <a:lnTo>
                    <a:pt x="2853" y="285"/>
                  </a:lnTo>
                  <a:lnTo>
                    <a:pt x="2843" y="260"/>
                  </a:lnTo>
                  <a:lnTo>
                    <a:pt x="2831" y="237"/>
                  </a:lnTo>
                  <a:lnTo>
                    <a:pt x="2818" y="215"/>
                  </a:lnTo>
                  <a:lnTo>
                    <a:pt x="2801" y="186"/>
                  </a:lnTo>
                  <a:lnTo>
                    <a:pt x="2782" y="159"/>
                  </a:lnTo>
                  <a:lnTo>
                    <a:pt x="2762" y="135"/>
                  </a:lnTo>
                  <a:lnTo>
                    <a:pt x="2741" y="113"/>
                  </a:lnTo>
                  <a:lnTo>
                    <a:pt x="2720" y="91"/>
                  </a:lnTo>
                  <a:lnTo>
                    <a:pt x="2697" y="74"/>
                  </a:lnTo>
                  <a:lnTo>
                    <a:pt x="2674" y="56"/>
                  </a:lnTo>
                  <a:lnTo>
                    <a:pt x="2650" y="42"/>
                  </a:lnTo>
                  <a:lnTo>
                    <a:pt x="2626" y="30"/>
                  </a:lnTo>
                  <a:lnTo>
                    <a:pt x="2601" y="20"/>
                  </a:lnTo>
                  <a:lnTo>
                    <a:pt x="2577" y="13"/>
                  </a:lnTo>
                  <a:lnTo>
                    <a:pt x="2553" y="7"/>
                  </a:lnTo>
                  <a:lnTo>
                    <a:pt x="2529" y="2"/>
                  </a:lnTo>
                  <a:lnTo>
                    <a:pt x="2506" y="1"/>
                  </a:lnTo>
                  <a:lnTo>
                    <a:pt x="2484" y="0"/>
                  </a:lnTo>
                  <a:lnTo>
                    <a:pt x="2462" y="1"/>
                  </a:lnTo>
                  <a:lnTo>
                    <a:pt x="2328" y="11"/>
                  </a:lnTo>
                  <a:lnTo>
                    <a:pt x="2415" y="3547"/>
                  </a:lnTo>
                  <a:lnTo>
                    <a:pt x="2430" y="4153"/>
                  </a:lnTo>
                  <a:close/>
                  <a:moveTo>
                    <a:pt x="2627" y="4752"/>
                  </a:moveTo>
                  <a:lnTo>
                    <a:pt x="2672" y="6015"/>
                  </a:lnTo>
                  <a:lnTo>
                    <a:pt x="2639" y="6015"/>
                  </a:lnTo>
                  <a:lnTo>
                    <a:pt x="2607" y="6013"/>
                  </a:lnTo>
                  <a:lnTo>
                    <a:pt x="2575" y="6010"/>
                  </a:lnTo>
                  <a:lnTo>
                    <a:pt x="2544" y="6005"/>
                  </a:lnTo>
                  <a:lnTo>
                    <a:pt x="2513" y="5999"/>
                  </a:lnTo>
                  <a:lnTo>
                    <a:pt x="2483" y="5992"/>
                  </a:lnTo>
                  <a:lnTo>
                    <a:pt x="2454" y="5983"/>
                  </a:lnTo>
                  <a:lnTo>
                    <a:pt x="2424" y="5974"/>
                  </a:lnTo>
                  <a:lnTo>
                    <a:pt x="2396" y="5962"/>
                  </a:lnTo>
                  <a:lnTo>
                    <a:pt x="2368" y="5949"/>
                  </a:lnTo>
                  <a:lnTo>
                    <a:pt x="2341" y="5935"/>
                  </a:lnTo>
                  <a:lnTo>
                    <a:pt x="2315" y="5919"/>
                  </a:lnTo>
                  <a:lnTo>
                    <a:pt x="2289" y="5902"/>
                  </a:lnTo>
                  <a:lnTo>
                    <a:pt x="2265" y="5885"/>
                  </a:lnTo>
                  <a:lnTo>
                    <a:pt x="2241" y="5866"/>
                  </a:lnTo>
                  <a:lnTo>
                    <a:pt x="2219" y="5845"/>
                  </a:lnTo>
                  <a:lnTo>
                    <a:pt x="2197" y="5824"/>
                  </a:lnTo>
                  <a:lnTo>
                    <a:pt x="2177" y="5801"/>
                  </a:lnTo>
                  <a:lnTo>
                    <a:pt x="2157" y="5779"/>
                  </a:lnTo>
                  <a:lnTo>
                    <a:pt x="2138" y="5754"/>
                  </a:lnTo>
                  <a:lnTo>
                    <a:pt x="2121" y="5730"/>
                  </a:lnTo>
                  <a:lnTo>
                    <a:pt x="2105" y="5704"/>
                  </a:lnTo>
                  <a:lnTo>
                    <a:pt x="2090" y="5677"/>
                  </a:lnTo>
                  <a:lnTo>
                    <a:pt x="2076" y="5649"/>
                  </a:lnTo>
                  <a:lnTo>
                    <a:pt x="2064" y="5621"/>
                  </a:lnTo>
                  <a:lnTo>
                    <a:pt x="2053" y="5593"/>
                  </a:lnTo>
                  <a:lnTo>
                    <a:pt x="2043" y="5562"/>
                  </a:lnTo>
                  <a:lnTo>
                    <a:pt x="2035" y="5533"/>
                  </a:lnTo>
                  <a:lnTo>
                    <a:pt x="2029" y="5501"/>
                  </a:lnTo>
                  <a:lnTo>
                    <a:pt x="2023" y="5470"/>
                  </a:lnTo>
                  <a:lnTo>
                    <a:pt x="2020" y="5438"/>
                  </a:lnTo>
                  <a:lnTo>
                    <a:pt x="2019" y="5406"/>
                  </a:lnTo>
                  <a:lnTo>
                    <a:pt x="2017" y="5373"/>
                  </a:lnTo>
                  <a:lnTo>
                    <a:pt x="2019" y="5341"/>
                  </a:lnTo>
                  <a:lnTo>
                    <a:pt x="2022" y="5309"/>
                  </a:lnTo>
                  <a:lnTo>
                    <a:pt x="2027" y="5278"/>
                  </a:lnTo>
                  <a:lnTo>
                    <a:pt x="2033" y="5247"/>
                  </a:lnTo>
                  <a:lnTo>
                    <a:pt x="2040" y="5218"/>
                  </a:lnTo>
                  <a:lnTo>
                    <a:pt x="2049" y="5187"/>
                  </a:lnTo>
                  <a:lnTo>
                    <a:pt x="2058" y="5158"/>
                  </a:lnTo>
                  <a:lnTo>
                    <a:pt x="2070" y="5130"/>
                  </a:lnTo>
                  <a:lnTo>
                    <a:pt x="2083" y="5101"/>
                  </a:lnTo>
                  <a:lnTo>
                    <a:pt x="2098" y="5075"/>
                  </a:lnTo>
                  <a:lnTo>
                    <a:pt x="2114" y="5049"/>
                  </a:lnTo>
                  <a:lnTo>
                    <a:pt x="2130" y="5023"/>
                  </a:lnTo>
                  <a:lnTo>
                    <a:pt x="2148" y="4999"/>
                  </a:lnTo>
                  <a:lnTo>
                    <a:pt x="2166" y="4975"/>
                  </a:lnTo>
                  <a:lnTo>
                    <a:pt x="2187" y="4953"/>
                  </a:lnTo>
                  <a:lnTo>
                    <a:pt x="2209" y="4932"/>
                  </a:lnTo>
                  <a:lnTo>
                    <a:pt x="2231" y="4910"/>
                  </a:lnTo>
                  <a:lnTo>
                    <a:pt x="2253" y="4890"/>
                  </a:lnTo>
                  <a:lnTo>
                    <a:pt x="2278" y="4873"/>
                  </a:lnTo>
                  <a:lnTo>
                    <a:pt x="2302" y="4855"/>
                  </a:lnTo>
                  <a:lnTo>
                    <a:pt x="2328" y="4839"/>
                  </a:lnTo>
                  <a:lnTo>
                    <a:pt x="2355" y="4824"/>
                  </a:lnTo>
                  <a:lnTo>
                    <a:pt x="2383" y="4811"/>
                  </a:lnTo>
                  <a:lnTo>
                    <a:pt x="2411" y="4798"/>
                  </a:lnTo>
                  <a:lnTo>
                    <a:pt x="2439" y="4787"/>
                  </a:lnTo>
                  <a:lnTo>
                    <a:pt x="2470" y="4778"/>
                  </a:lnTo>
                  <a:lnTo>
                    <a:pt x="2500" y="4770"/>
                  </a:lnTo>
                  <a:lnTo>
                    <a:pt x="2531" y="4763"/>
                  </a:lnTo>
                  <a:lnTo>
                    <a:pt x="2563" y="4758"/>
                  </a:lnTo>
                  <a:lnTo>
                    <a:pt x="2594" y="4755"/>
                  </a:lnTo>
                  <a:lnTo>
                    <a:pt x="2627" y="47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331639" y="2576182"/>
            <a:ext cx="512466" cy="512466"/>
            <a:chOff x="2811796" y="2832415"/>
            <a:chExt cx="657122" cy="657122"/>
          </a:xfrm>
        </p:grpSpPr>
        <p:sp>
          <p:nvSpPr>
            <p:cNvPr id="15" name="椭圆 14"/>
            <p:cNvSpPr/>
            <p:nvPr/>
          </p:nvSpPr>
          <p:spPr>
            <a:xfrm>
              <a:off x="2811796" y="2832415"/>
              <a:ext cx="657122" cy="65712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KSO_Shape"/>
            <p:cNvSpPr/>
            <p:nvPr/>
          </p:nvSpPr>
          <p:spPr bwMode="auto">
            <a:xfrm>
              <a:off x="2915816" y="3003798"/>
              <a:ext cx="449082" cy="314357"/>
            </a:xfrm>
            <a:custGeom>
              <a:avLst/>
              <a:gdLst>
                <a:gd name="T0" fmla="*/ 2060366 w 2444750"/>
                <a:gd name="T1" fmla="*/ 902017 h 1839913"/>
                <a:gd name="T2" fmla="*/ 2256843 w 2444750"/>
                <a:gd name="T3" fmla="*/ 960437 h 1839913"/>
                <a:gd name="T4" fmla="*/ 2422849 w 2444750"/>
                <a:gd name="T5" fmla="*/ 1051560 h 1839913"/>
                <a:gd name="T6" fmla="*/ 2308264 w 2444750"/>
                <a:gd name="T7" fmla="*/ 1094105 h 1839913"/>
                <a:gd name="T8" fmla="*/ 2187013 w 2444750"/>
                <a:gd name="T9" fmla="*/ 1179512 h 1839913"/>
                <a:gd name="T10" fmla="*/ 2015928 w 2444750"/>
                <a:gd name="T11" fmla="*/ 1375092 h 1839913"/>
                <a:gd name="T12" fmla="*/ 1895629 w 2444750"/>
                <a:gd name="T13" fmla="*/ 1559242 h 1839913"/>
                <a:gd name="T14" fmla="*/ 1814372 w 2444750"/>
                <a:gd name="T15" fmla="*/ 1638935 h 1839913"/>
                <a:gd name="T16" fmla="*/ 1713118 w 2444750"/>
                <a:gd name="T17" fmla="*/ 1694497 h 1839913"/>
                <a:gd name="T18" fmla="*/ 1599803 w 2444750"/>
                <a:gd name="T19" fmla="*/ 1724342 h 1839913"/>
                <a:gd name="T20" fmla="*/ 1482995 w 2444750"/>
                <a:gd name="T21" fmla="*/ 1725930 h 1839913"/>
                <a:gd name="T22" fmla="*/ 1370632 w 2444750"/>
                <a:gd name="T23" fmla="*/ 1696720 h 1839913"/>
                <a:gd name="T24" fmla="*/ 1343652 w 2444750"/>
                <a:gd name="T25" fmla="*/ 1605280 h 1839913"/>
                <a:gd name="T26" fmla="*/ 1444589 w 2444750"/>
                <a:gd name="T27" fmla="*/ 1440180 h 1839913"/>
                <a:gd name="T28" fmla="*/ 1570283 w 2444750"/>
                <a:gd name="T29" fmla="*/ 1292542 h 1839913"/>
                <a:gd name="T30" fmla="*/ 1721371 w 2444750"/>
                <a:gd name="T31" fmla="*/ 1170622 h 1839913"/>
                <a:gd name="T32" fmla="*/ 1899121 w 2444750"/>
                <a:gd name="T33" fmla="*/ 1086802 h 1839913"/>
                <a:gd name="T34" fmla="*/ 2094329 w 2444750"/>
                <a:gd name="T35" fmla="*/ 1051560 h 1839913"/>
                <a:gd name="T36" fmla="*/ 1965460 w 2444750"/>
                <a:gd name="T37" fmla="*/ 1049020 h 1839913"/>
                <a:gd name="T38" fmla="*/ 1765808 w 2444750"/>
                <a:gd name="T39" fmla="*/ 1095375 h 1839913"/>
                <a:gd name="T40" fmla="*/ 1581710 w 2444750"/>
                <a:gd name="T41" fmla="*/ 1190942 h 1839913"/>
                <a:gd name="T42" fmla="*/ 1411578 w 2444750"/>
                <a:gd name="T43" fmla="*/ 1295400 h 1839913"/>
                <a:gd name="T44" fmla="*/ 1408721 w 2444750"/>
                <a:gd name="T45" fmla="*/ 1086167 h 1839913"/>
                <a:gd name="T46" fmla="*/ 1482678 w 2444750"/>
                <a:gd name="T47" fmla="*/ 973137 h 1839913"/>
                <a:gd name="T48" fmla="*/ 1599168 w 2444750"/>
                <a:gd name="T49" fmla="*/ 917892 h 1839913"/>
                <a:gd name="T50" fmla="*/ 1807072 w 2444750"/>
                <a:gd name="T51" fmla="*/ 878840 h 1839913"/>
                <a:gd name="T52" fmla="*/ 201391 w 2444750"/>
                <a:gd name="T53" fmla="*/ 39998 h 1839913"/>
                <a:gd name="T54" fmla="*/ 518091 w 2444750"/>
                <a:gd name="T55" fmla="*/ 144120 h 1839913"/>
                <a:gd name="T56" fmla="*/ 777930 w 2444750"/>
                <a:gd name="T57" fmla="*/ 275860 h 1839913"/>
                <a:gd name="T58" fmla="*/ 949462 w 2444750"/>
                <a:gd name="T59" fmla="*/ 399664 h 1839913"/>
                <a:gd name="T60" fmla="*/ 1101935 w 2444750"/>
                <a:gd name="T61" fmla="*/ 553942 h 1839913"/>
                <a:gd name="T62" fmla="*/ 1223278 w 2444750"/>
                <a:gd name="T63" fmla="*/ 741870 h 1839913"/>
                <a:gd name="T64" fmla="*/ 1302056 w 2444750"/>
                <a:gd name="T65" fmla="*/ 966621 h 1839913"/>
                <a:gd name="T66" fmla="*/ 1326833 w 2444750"/>
                <a:gd name="T67" fmla="*/ 1232005 h 1839913"/>
                <a:gd name="T68" fmla="*/ 1288079 w 2444750"/>
                <a:gd name="T69" fmla="*/ 1499294 h 1839913"/>
                <a:gd name="T70" fmla="*/ 1192148 w 2444750"/>
                <a:gd name="T71" fmla="*/ 1674524 h 1839913"/>
                <a:gd name="T72" fmla="*/ 1066040 w 2444750"/>
                <a:gd name="T73" fmla="*/ 1776424 h 1839913"/>
                <a:gd name="T74" fmla="*/ 1024110 w 2444750"/>
                <a:gd name="T75" fmla="*/ 1592941 h 1839913"/>
                <a:gd name="T76" fmla="*/ 994569 w 2444750"/>
                <a:gd name="T77" fmla="*/ 1268829 h 1839913"/>
                <a:gd name="T78" fmla="*/ 909438 w 2444750"/>
                <a:gd name="T79" fmla="*/ 955193 h 1839913"/>
                <a:gd name="T80" fmla="*/ 761094 w 2444750"/>
                <a:gd name="T81" fmla="*/ 668857 h 1839913"/>
                <a:gd name="T82" fmla="*/ 547632 w 2444750"/>
                <a:gd name="T83" fmla="*/ 431726 h 1839913"/>
                <a:gd name="T84" fmla="*/ 471078 w 2444750"/>
                <a:gd name="T85" fmla="*/ 388871 h 1839913"/>
                <a:gd name="T86" fmla="*/ 667387 w 2444750"/>
                <a:gd name="T87" fmla="*/ 627272 h 1839913"/>
                <a:gd name="T88" fmla="*/ 793495 w 2444750"/>
                <a:gd name="T89" fmla="*/ 905037 h 1839913"/>
                <a:gd name="T90" fmla="*/ 853849 w 2444750"/>
                <a:gd name="T91" fmla="*/ 1201848 h 1839913"/>
                <a:gd name="T92" fmla="*/ 858613 w 2444750"/>
                <a:gd name="T93" fmla="*/ 1504056 h 1839913"/>
                <a:gd name="T94" fmla="*/ 818272 w 2444750"/>
                <a:gd name="T95" fmla="*/ 1801820 h 1839913"/>
                <a:gd name="T96" fmla="*/ 677234 w 2444750"/>
                <a:gd name="T97" fmla="*/ 1814200 h 1839913"/>
                <a:gd name="T98" fmla="*/ 514279 w 2444750"/>
                <a:gd name="T99" fmla="*/ 1734204 h 1839913"/>
                <a:gd name="T100" fmla="*/ 376418 w 2444750"/>
                <a:gd name="T101" fmla="*/ 1614844 h 1839913"/>
                <a:gd name="T102" fmla="*/ 271593 w 2444750"/>
                <a:gd name="T103" fmla="*/ 1465963 h 1839913"/>
                <a:gd name="T104" fmla="*/ 207745 w 2444750"/>
                <a:gd name="T105" fmla="*/ 1298034 h 1839913"/>
                <a:gd name="T106" fmla="*/ 191862 w 2444750"/>
                <a:gd name="T107" fmla="*/ 1121534 h 1839913"/>
                <a:gd name="T108" fmla="*/ 219498 w 2444750"/>
                <a:gd name="T109" fmla="*/ 775836 h 1839913"/>
                <a:gd name="T110" fmla="*/ 204568 w 2444750"/>
                <a:gd name="T111" fmla="*/ 480612 h 1839913"/>
                <a:gd name="T112" fmla="*/ 162003 w 2444750"/>
                <a:gd name="T113" fmla="*/ 286018 h 1839913"/>
                <a:gd name="T114" fmla="*/ 83543 w 2444750"/>
                <a:gd name="T115" fmla="*/ 110154 h 1839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44750" h="1839913">
                  <a:moveTo>
                    <a:pt x="1850557" y="877887"/>
                  </a:moveTo>
                  <a:lnTo>
                    <a:pt x="1872458" y="878522"/>
                  </a:lnTo>
                  <a:lnTo>
                    <a:pt x="1894042" y="879157"/>
                  </a:lnTo>
                  <a:lnTo>
                    <a:pt x="1915626" y="881062"/>
                  </a:lnTo>
                  <a:lnTo>
                    <a:pt x="1936893" y="882650"/>
                  </a:lnTo>
                  <a:lnTo>
                    <a:pt x="1958159" y="885190"/>
                  </a:lnTo>
                  <a:lnTo>
                    <a:pt x="1978791" y="887730"/>
                  </a:lnTo>
                  <a:lnTo>
                    <a:pt x="1999423" y="890587"/>
                  </a:lnTo>
                  <a:lnTo>
                    <a:pt x="2020055" y="894397"/>
                  </a:lnTo>
                  <a:lnTo>
                    <a:pt x="2040369" y="898207"/>
                  </a:lnTo>
                  <a:lnTo>
                    <a:pt x="2060366" y="902017"/>
                  </a:lnTo>
                  <a:lnTo>
                    <a:pt x="2080045" y="906780"/>
                  </a:lnTo>
                  <a:lnTo>
                    <a:pt x="2099407" y="911225"/>
                  </a:lnTo>
                  <a:lnTo>
                    <a:pt x="2118452" y="916305"/>
                  </a:lnTo>
                  <a:lnTo>
                    <a:pt x="2137179" y="921067"/>
                  </a:lnTo>
                  <a:lnTo>
                    <a:pt x="2155272" y="926465"/>
                  </a:lnTo>
                  <a:lnTo>
                    <a:pt x="2173681" y="931862"/>
                  </a:lnTo>
                  <a:lnTo>
                    <a:pt x="2190822" y="937260"/>
                  </a:lnTo>
                  <a:lnTo>
                    <a:pt x="2208279" y="943292"/>
                  </a:lnTo>
                  <a:lnTo>
                    <a:pt x="2224785" y="948690"/>
                  </a:lnTo>
                  <a:lnTo>
                    <a:pt x="2241290" y="954722"/>
                  </a:lnTo>
                  <a:lnTo>
                    <a:pt x="2256843" y="960437"/>
                  </a:lnTo>
                  <a:lnTo>
                    <a:pt x="2287314" y="972185"/>
                  </a:lnTo>
                  <a:lnTo>
                    <a:pt x="2314929" y="983932"/>
                  </a:lnTo>
                  <a:lnTo>
                    <a:pt x="2340639" y="995045"/>
                  </a:lnTo>
                  <a:lnTo>
                    <a:pt x="2363810" y="1005522"/>
                  </a:lnTo>
                  <a:lnTo>
                    <a:pt x="2384442" y="1015682"/>
                  </a:lnTo>
                  <a:lnTo>
                    <a:pt x="2401900" y="1024572"/>
                  </a:lnTo>
                  <a:lnTo>
                    <a:pt x="2417135" y="1031875"/>
                  </a:lnTo>
                  <a:lnTo>
                    <a:pt x="2437450" y="1043305"/>
                  </a:lnTo>
                  <a:lnTo>
                    <a:pt x="2444750" y="1047432"/>
                  </a:lnTo>
                  <a:lnTo>
                    <a:pt x="2433641" y="1049337"/>
                  </a:lnTo>
                  <a:lnTo>
                    <a:pt x="2422849" y="1051560"/>
                  </a:lnTo>
                  <a:lnTo>
                    <a:pt x="2412057" y="1053782"/>
                  </a:lnTo>
                  <a:lnTo>
                    <a:pt x="2401265" y="1056957"/>
                  </a:lnTo>
                  <a:lnTo>
                    <a:pt x="2390473" y="1059815"/>
                  </a:lnTo>
                  <a:lnTo>
                    <a:pt x="2379998" y="1063307"/>
                  </a:lnTo>
                  <a:lnTo>
                    <a:pt x="2369524" y="1066800"/>
                  </a:lnTo>
                  <a:lnTo>
                    <a:pt x="2359049" y="1070927"/>
                  </a:lnTo>
                  <a:lnTo>
                    <a:pt x="2348892" y="1074737"/>
                  </a:lnTo>
                  <a:lnTo>
                    <a:pt x="2338418" y="1079500"/>
                  </a:lnTo>
                  <a:lnTo>
                    <a:pt x="2328260" y="1083945"/>
                  </a:lnTo>
                  <a:lnTo>
                    <a:pt x="2318421" y="1088707"/>
                  </a:lnTo>
                  <a:lnTo>
                    <a:pt x="2308264" y="1094105"/>
                  </a:lnTo>
                  <a:lnTo>
                    <a:pt x="2298741" y="1099502"/>
                  </a:lnTo>
                  <a:lnTo>
                    <a:pt x="2288901" y="1105217"/>
                  </a:lnTo>
                  <a:lnTo>
                    <a:pt x="2279062" y="1110932"/>
                  </a:lnTo>
                  <a:lnTo>
                    <a:pt x="2269539" y="1116965"/>
                  </a:lnTo>
                  <a:lnTo>
                    <a:pt x="2259700" y="1122997"/>
                  </a:lnTo>
                  <a:lnTo>
                    <a:pt x="2250177" y="1129665"/>
                  </a:lnTo>
                  <a:lnTo>
                    <a:pt x="2241290" y="1136015"/>
                  </a:lnTo>
                  <a:lnTo>
                    <a:pt x="2231768" y="1143000"/>
                  </a:lnTo>
                  <a:lnTo>
                    <a:pt x="2222563" y="1149985"/>
                  </a:lnTo>
                  <a:lnTo>
                    <a:pt x="2204788" y="1164590"/>
                  </a:lnTo>
                  <a:lnTo>
                    <a:pt x="2187013" y="1179512"/>
                  </a:lnTo>
                  <a:lnTo>
                    <a:pt x="2169555" y="1195070"/>
                  </a:lnTo>
                  <a:lnTo>
                    <a:pt x="2152415" y="1211580"/>
                  </a:lnTo>
                  <a:lnTo>
                    <a:pt x="2135909" y="1228407"/>
                  </a:lnTo>
                  <a:lnTo>
                    <a:pt x="2119404" y="1245870"/>
                  </a:lnTo>
                  <a:lnTo>
                    <a:pt x="2103534" y="1263332"/>
                  </a:lnTo>
                  <a:lnTo>
                    <a:pt x="2088298" y="1281430"/>
                  </a:lnTo>
                  <a:lnTo>
                    <a:pt x="2072745" y="1299527"/>
                  </a:lnTo>
                  <a:lnTo>
                    <a:pt x="2058144" y="1318260"/>
                  </a:lnTo>
                  <a:lnTo>
                    <a:pt x="2043543" y="1336675"/>
                  </a:lnTo>
                  <a:lnTo>
                    <a:pt x="2029577" y="1355725"/>
                  </a:lnTo>
                  <a:lnTo>
                    <a:pt x="2015928" y="1375092"/>
                  </a:lnTo>
                  <a:lnTo>
                    <a:pt x="2002280" y="1393825"/>
                  </a:lnTo>
                  <a:lnTo>
                    <a:pt x="1989266" y="1412875"/>
                  </a:lnTo>
                  <a:lnTo>
                    <a:pt x="1976569" y="1432242"/>
                  </a:lnTo>
                  <a:lnTo>
                    <a:pt x="1964508" y="1450975"/>
                  </a:lnTo>
                  <a:lnTo>
                    <a:pt x="1952446" y="1469707"/>
                  </a:lnTo>
                  <a:lnTo>
                    <a:pt x="1941019" y="1488122"/>
                  </a:lnTo>
                  <a:lnTo>
                    <a:pt x="1918800" y="1524635"/>
                  </a:lnTo>
                  <a:lnTo>
                    <a:pt x="1913722" y="1533525"/>
                  </a:lnTo>
                  <a:lnTo>
                    <a:pt x="1907691" y="1542415"/>
                  </a:lnTo>
                  <a:lnTo>
                    <a:pt x="1901978" y="1550987"/>
                  </a:lnTo>
                  <a:lnTo>
                    <a:pt x="1895629" y="1559242"/>
                  </a:lnTo>
                  <a:lnTo>
                    <a:pt x="1889599" y="1567497"/>
                  </a:lnTo>
                  <a:lnTo>
                    <a:pt x="1882933" y="1575435"/>
                  </a:lnTo>
                  <a:lnTo>
                    <a:pt x="1876267" y="1583055"/>
                  </a:lnTo>
                  <a:lnTo>
                    <a:pt x="1868967" y="1590675"/>
                  </a:lnTo>
                  <a:lnTo>
                    <a:pt x="1861667" y="1598295"/>
                  </a:lnTo>
                  <a:lnTo>
                    <a:pt x="1854366" y="1605280"/>
                  </a:lnTo>
                  <a:lnTo>
                    <a:pt x="1846748" y="1612582"/>
                  </a:lnTo>
                  <a:lnTo>
                    <a:pt x="1838813" y="1619250"/>
                  </a:lnTo>
                  <a:lnTo>
                    <a:pt x="1830878" y="1625917"/>
                  </a:lnTo>
                  <a:lnTo>
                    <a:pt x="1822625" y="1632585"/>
                  </a:lnTo>
                  <a:lnTo>
                    <a:pt x="1814372" y="1638935"/>
                  </a:lnTo>
                  <a:lnTo>
                    <a:pt x="1805802" y="1644967"/>
                  </a:lnTo>
                  <a:lnTo>
                    <a:pt x="1797232" y="1650682"/>
                  </a:lnTo>
                  <a:lnTo>
                    <a:pt x="1788345" y="1656715"/>
                  </a:lnTo>
                  <a:lnTo>
                    <a:pt x="1779140" y="1662112"/>
                  </a:lnTo>
                  <a:lnTo>
                    <a:pt x="1770252" y="1667510"/>
                  </a:lnTo>
                  <a:lnTo>
                    <a:pt x="1761047" y="1672272"/>
                  </a:lnTo>
                  <a:lnTo>
                    <a:pt x="1751525" y="1677035"/>
                  </a:lnTo>
                  <a:lnTo>
                    <a:pt x="1742003" y="1682115"/>
                  </a:lnTo>
                  <a:lnTo>
                    <a:pt x="1732480" y="1686242"/>
                  </a:lnTo>
                  <a:lnTo>
                    <a:pt x="1722958" y="1690687"/>
                  </a:lnTo>
                  <a:lnTo>
                    <a:pt x="1713118" y="1694497"/>
                  </a:lnTo>
                  <a:lnTo>
                    <a:pt x="1702961" y="1698307"/>
                  </a:lnTo>
                  <a:lnTo>
                    <a:pt x="1693121" y="1702117"/>
                  </a:lnTo>
                  <a:lnTo>
                    <a:pt x="1682964" y="1705610"/>
                  </a:lnTo>
                  <a:lnTo>
                    <a:pt x="1672807" y="1708467"/>
                  </a:lnTo>
                  <a:lnTo>
                    <a:pt x="1662333" y="1711325"/>
                  </a:lnTo>
                  <a:lnTo>
                    <a:pt x="1652493" y="1714500"/>
                  </a:lnTo>
                  <a:lnTo>
                    <a:pt x="1642018" y="1716722"/>
                  </a:lnTo>
                  <a:lnTo>
                    <a:pt x="1631544" y="1718945"/>
                  </a:lnTo>
                  <a:lnTo>
                    <a:pt x="1621069" y="1720850"/>
                  </a:lnTo>
                  <a:lnTo>
                    <a:pt x="1610277" y="1722755"/>
                  </a:lnTo>
                  <a:lnTo>
                    <a:pt x="1599803" y="1724342"/>
                  </a:lnTo>
                  <a:lnTo>
                    <a:pt x="1589328" y="1725930"/>
                  </a:lnTo>
                  <a:lnTo>
                    <a:pt x="1578536" y="1726882"/>
                  </a:lnTo>
                  <a:lnTo>
                    <a:pt x="1567744" y="1727835"/>
                  </a:lnTo>
                  <a:lnTo>
                    <a:pt x="1557587" y="1728470"/>
                  </a:lnTo>
                  <a:lnTo>
                    <a:pt x="1546795" y="1728787"/>
                  </a:lnTo>
                  <a:lnTo>
                    <a:pt x="1536320" y="1728787"/>
                  </a:lnTo>
                  <a:lnTo>
                    <a:pt x="1525528" y="1728787"/>
                  </a:lnTo>
                  <a:lnTo>
                    <a:pt x="1514736" y="1728470"/>
                  </a:lnTo>
                  <a:lnTo>
                    <a:pt x="1504262" y="1727835"/>
                  </a:lnTo>
                  <a:lnTo>
                    <a:pt x="1493470" y="1726882"/>
                  </a:lnTo>
                  <a:lnTo>
                    <a:pt x="1482995" y="1725930"/>
                  </a:lnTo>
                  <a:lnTo>
                    <a:pt x="1472521" y="1724342"/>
                  </a:lnTo>
                  <a:lnTo>
                    <a:pt x="1461729" y="1722755"/>
                  </a:lnTo>
                  <a:lnTo>
                    <a:pt x="1451254" y="1720850"/>
                  </a:lnTo>
                  <a:lnTo>
                    <a:pt x="1441414" y="1718945"/>
                  </a:lnTo>
                  <a:lnTo>
                    <a:pt x="1430940" y="1716722"/>
                  </a:lnTo>
                  <a:lnTo>
                    <a:pt x="1420465" y="1714182"/>
                  </a:lnTo>
                  <a:lnTo>
                    <a:pt x="1410308" y="1711007"/>
                  </a:lnTo>
                  <a:lnTo>
                    <a:pt x="1400151" y="1707832"/>
                  </a:lnTo>
                  <a:lnTo>
                    <a:pt x="1389994" y="1704657"/>
                  </a:lnTo>
                  <a:lnTo>
                    <a:pt x="1380154" y="1700530"/>
                  </a:lnTo>
                  <a:lnTo>
                    <a:pt x="1370632" y="1696720"/>
                  </a:lnTo>
                  <a:lnTo>
                    <a:pt x="1360792" y="1692592"/>
                  </a:lnTo>
                  <a:lnTo>
                    <a:pt x="1350952" y="1688147"/>
                  </a:lnTo>
                  <a:lnTo>
                    <a:pt x="1341430" y="1683385"/>
                  </a:lnTo>
                  <a:lnTo>
                    <a:pt x="1331908" y="1678622"/>
                  </a:lnTo>
                  <a:lnTo>
                    <a:pt x="1323020" y="1672907"/>
                  </a:lnTo>
                  <a:lnTo>
                    <a:pt x="1320481" y="1671637"/>
                  </a:lnTo>
                  <a:lnTo>
                    <a:pt x="1314450" y="1667192"/>
                  </a:lnTo>
                  <a:lnTo>
                    <a:pt x="1320798" y="1652270"/>
                  </a:lnTo>
                  <a:lnTo>
                    <a:pt x="1328416" y="1636712"/>
                  </a:lnTo>
                  <a:lnTo>
                    <a:pt x="1336034" y="1621155"/>
                  </a:lnTo>
                  <a:lnTo>
                    <a:pt x="1343652" y="1605280"/>
                  </a:lnTo>
                  <a:lnTo>
                    <a:pt x="1351905" y="1589722"/>
                  </a:lnTo>
                  <a:lnTo>
                    <a:pt x="1360475" y="1574482"/>
                  </a:lnTo>
                  <a:lnTo>
                    <a:pt x="1368727" y="1558925"/>
                  </a:lnTo>
                  <a:lnTo>
                    <a:pt x="1377615" y="1543685"/>
                  </a:lnTo>
                  <a:lnTo>
                    <a:pt x="1386502" y="1528762"/>
                  </a:lnTo>
                  <a:lnTo>
                    <a:pt x="1396025" y="1513522"/>
                  </a:lnTo>
                  <a:lnTo>
                    <a:pt x="1405230" y="1498600"/>
                  </a:lnTo>
                  <a:lnTo>
                    <a:pt x="1414752" y="1483995"/>
                  </a:lnTo>
                  <a:lnTo>
                    <a:pt x="1424274" y="1469390"/>
                  </a:lnTo>
                  <a:lnTo>
                    <a:pt x="1434431" y="1454467"/>
                  </a:lnTo>
                  <a:lnTo>
                    <a:pt x="1444589" y="1440180"/>
                  </a:lnTo>
                  <a:lnTo>
                    <a:pt x="1455063" y="1425892"/>
                  </a:lnTo>
                  <a:lnTo>
                    <a:pt x="1465538" y="1411922"/>
                  </a:lnTo>
                  <a:lnTo>
                    <a:pt x="1476330" y="1397952"/>
                  </a:lnTo>
                  <a:lnTo>
                    <a:pt x="1487439" y="1383982"/>
                  </a:lnTo>
                  <a:lnTo>
                    <a:pt x="1498231" y="1370330"/>
                  </a:lnTo>
                  <a:lnTo>
                    <a:pt x="1509658" y="1356995"/>
                  </a:lnTo>
                  <a:lnTo>
                    <a:pt x="1521402" y="1343660"/>
                  </a:lnTo>
                  <a:lnTo>
                    <a:pt x="1533146" y="1330642"/>
                  </a:lnTo>
                  <a:lnTo>
                    <a:pt x="1545208" y="1317625"/>
                  </a:lnTo>
                  <a:lnTo>
                    <a:pt x="1557587" y="1304925"/>
                  </a:lnTo>
                  <a:lnTo>
                    <a:pt x="1570283" y="1292542"/>
                  </a:lnTo>
                  <a:lnTo>
                    <a:pt x="1582662" y="1280160"/>
                  </a:lnTo>
                  <a:lnTo>
                    <a:pt x="1595676" y="1268095"/>
                  </a:lnTo>
                  <a:lnTo>
                    <a:pt x="1608690" y="1256347"/>
                  </a:lnTo>
                  <a:lnTo>
                    <a:pt x="1622021" y="1244600"/>
                  </a:lnTo>
                  <a:lnTo>
                    <a:pt x="1635670" y="1233170"/>
                  </a:lnTo>
                  <a:lnTo>
                    <a:pt x="1649319" y="1222057"/>
                  </a:lnTo>
                  <a:lnTo>
                    <a:pt x="1663602" y="1211262"/>
                  </a:lnTo>
                  <a:lnTo>
                    <a:pt x="1677568" y="1200467"/>
                  </a:lnTo>
                  <a:lnTo>
                    <a:pt x="1692169" y="1190307"/>
                  </a:lnTo>
                  <a:lnTo>
                    <a:pt x="1706770" y="1180147"/>
                  </a:lnTo>
                  <a:lnTo>
                    <a:pt x="1721371" y="1170622"/>
                  </a:lnTo>
                  <a:lnTo>
                    <a:pt x="1736924" y="1161097"/>
                  </a:lnTo>
                  <a:lnTo>
                    <a:pt x="1752160" y="1152207"/>
                  </a:lnTo>
                  <a:lnTo>
                    <a:pt x="1767396" y="1143317"/>
                  </a:lnTo>
                  <a:lnTo>
                    <a:pt x="1783266" y="1135062"/>
                  </a:lnTo>
                  <a:lnTo>
                    <a:pt x="1799137" y="1127125"/>
                  </a:lnTo>
                  <a:lnTo>
                    <a:pt x="1815325" y="1119505"/>
                  </a:lnTo>
                  <a:lnTo>
                    <a:pt x="1831830" y="1111885"/>
                  </a:lnTo>
                  <a:lnTo>
                    <a:pt x="1848335" y="1105217"/>
                  </a:lnTo>
                  <a:lnTo>
                    <a:pt x="1865158" y="1098550"/>
                  </a:lnTo>
                  <a:lnTo>
                    <a:pt x="1881663" y="1092835"/>
                  </a:lnTo>
                  <a:lnTo>
                    <a:pt x="1899121" y="1086802"/>
                  </a:lnTo>
                  <a:lnTo>
                    <a:pt x="1915944" y="1081722"/>
                  </a:lnTo>
                  <a:lnTo>
                    <a:pt x="1933719" y="1076642"/>
                  </a:lnTo>
                  <a:lnTo>
                    <a:pt x="1950859" y="1072197"/>
                  </a:lnTo>
                  <a:lnTo>
                    <a:pt x="1968634" y="1068387"/>
                  </a:lnTo>
                  <a:lnTo>
                    <a:pt x="1986092" y="1064577"/>
                  </a:lnTo>
                  <a:lnTo>
                    <a:pt x="2004184" y="1061402"/>
                  </a:lnTo>
                  <a:lnTo>
                    <a:pt x="2021959" y="1058545"/>
                  </a:lnTo>
                  <a:lnTo>
                    <a:pt x="2040051" y="1056322"/>
                  </a:lnTo>
                  <a:lnTo>
                    <a:pt x="2058144" y="1054100"/>
                  </a:lnTo>
                  <a:lnTo>
                    <a:pt x="2076554" y="1052830"/>
                  </a:lnTo>
                  <a:lnTo>
                    <a:pt x="2094329" y="1051560"/>
                  </a:lnTo>
                  <a:lnTo>
                    <a:pt x="2112738" y="1050925"/>
                  </a:lnTo>
                  <a:lnTo>
                    <a:pt x="2131148" y="1050925"/>
                  </a:lnTo>
                  <a:lnTo>
                    <a:pt x="2113056" y="1049020"/>
                  </a:lnTo>
                  <a:lnTo>
                    <a:pt x="2094646" y="1047432"/>
                  </a:lnTo>
                  <a:lnTo>
                    <a:pt x="2076236" y="1046480"/>
                  </a:lnTo>
                  <a:lnTo>
                    <a:pt x="2057826" y="1045845"/>
                  </a:lnTo>
                  <a:lnTo>
                    <a:pt x="2039417" y="1045527"/>
                  </a:lnTo>
                  <a:lnTo>
                    <a:pt x="2021007" y="1045845"/>
                  </a:lnTo>
                  <a:lnTo>
                    <a:pt x="2002280" y="1046480"/>
                  </a:lnTo>
                  <a:lnTo>
                    <a:pt x="1984187" y="1047432"/>
                  </a:lnTo>
                  <a:lnTo>
                    <a:pt x="1965460" y="1049020"/>
                  </a:lnTo>
                  <a:lnTo>
                    <a:pt x="1947050" y="1050925"/>
                  </a:lnTo>
                  <a:lnTo>
                    <a:pt x="1928640" y="1053147"/>
                  </a:lnTo>
                  <a:lnTo>
                    <a:pt x="1910230" y="1056322"/>
                  </a:lnTo>
                  <a:lnTo>
                    <a:pt x="1891821" y="1059497"/>
                  </a:lnTo>
                  <a:lnTo>
                    <a:pt x="1873411" y="1063307"/>
                  </a:lnTo>
                  <a:lnTo>
                    <a:pt x="1855318" y="1067752"/>
                  </a:lnTo>
                  <a:lnTo>
                    <a:pt x="1837226" y="1072515"/>
                  </a:lnTo>
                  <a:lnTo>
                    <a:pt x="1819133" y="1077277"/>
                  </a:lnTo>
                  <a:lnTo>
                    <a:pt x="1801041" y="1082992"/>
                  </a:lnTo>
                  <a:lnTo>
                    <a:pt x="1783583" y="1089025"/>
                  </a:lnTo>
                  <a:lnTo>
                    <a:pt x="1765808" y="1095375"/>
                  </a:lnTo>
                  <a:lnTo>
                    <a:pt x="1748351" y="1102042"/>
                  </a:lnTo>
                  <a:lnTo>
                    <a:pt x="1730893" y="1109345"/>
                  </a:lnTo>
                  <a:lnTo>
                    <a:pt x="1713753" y="1117282"/>
                  </a:lnTo>
                  <a:lnTo>
                    <a:pt x="1696295" y="1124902"/>
                  </a:lnTo>
                  <a:lnTo>
                    <a:pt x="1679473" y="1133475"/>
                  </a:lnTo>
                  <a:lnTo>
                    <a:pt x="1662650" y="1142365"/>
                  </a:lnTo>
                  <a:lnTo>
                    <a:pt x="1646145" y="1151255"/>
                  </a:lnTo>
                  <a:lnTo>
                    <a:pt x="1629957" y="1160462"/>
                  </a:lnTo>
                  <a:lnTo>
                    <a:pt x="1613451" y="1170305"/>
                  </a:lnTo>
                  <a:lnTo>
                    <a:pt x="1597581" y="1180465"/>
                  </a:lnTo>
                  <a:lnTo>
                    <a:pt x="1581710" y="1190942"/>
                  </a:lnTo>
                  <a:lnTo>
                    <a:pt x="1565840" y="1201737"/>
                  </a:lnTo>
                  <a:lnTo>
                    <a:pt x="1544891" y="1216660"/>
                  </a:lnTo>
                  <a:lnTo>
                    <a:pt x="1524576" y="1232217"/>
                  </a:lnTo>
                  <a:lnTo>
                    <a:pt x="1504262" y="1248092"/>
                  </a:lnTo>
                  <a:lnTo>
                    <a:pt x="1484265" y="1264602"/>
                  </a:lnTo>
                  <a:lnTo>
                    <a:pt x="1464903" y="1281430"/>
                  </a:lnTo>
                  <a:lnTo>
                    <a:pt x="1445541" y="1298575"/>
                  </a:lnTo>
                  <a:lnTo>
                    <a:pt x="1426496" y="1316672"/>
                  </a:lnTo>
                  <a:lnTo>
                    <a:pt x="1408404" y="1334452"/>
                  </a:lnTo>
                  <a:lnTo>
                    <a:pt x="1409991" y="1315085"/>
                  </a:lnTo>
                  <a:lnTo>
                    <a:pt x="1411578" y="1295400"/>
                  </a:lnTo>
                  <a:lnTo>
                    <a:pt x="1412530" y="1275715"/>
                  </a:lnTo>
                  <a:lnTo>
                    <a:pt x="1413482" y="1256347"/>
                  </a:lnTo>
                  <a:lnTo>
                    <a:pt x="1413800" y="1236980"/>
                  </a:lnTo>
                  <a:lnTo>
                    <a:pt x="1414117" y="1217612"/>
                  </a:lnTo>
                  <a:lnTo>
                    <a:pt x="1414435" y="1198880"/>
                  </a:lnTo>
                  <a:lnTo>
                    <a:pt x="1414117" y="1179512"/>
                  </a:lnTo>
                  <a:lnTo>
                    <a:pt x="1413482" y="1160462"/>
                  </a:lnTo>
                  <a:lnTo>
                    <a:pt x="1412847" y="1142047"/>
                  </a:lnTo>
                  <a:lnTo>
                    <a:pt x="1411578" y="1122997"/>
                  </a:lnTo>
                  <a:lnTo>
                    <a:pt x="1410308" y="1104582"/>
                  </a:lnTo>
                  <a:lnTo>
                    <a:pt x="1408721" y="1086167"/>
                  </a:lnTo>
                  <a:lnTo>
                    <a:pt x="1406817" y="1067752"/>
                  </a:lnTo>
                  <a:lnTo>
                    <a:pt x="1404912" y="1049655"/>
                  </a:lnTo>
                  <a:lnTo>
                    <a:pt x="1402056" y="1031240"/>
                  </a:lnTo>
                  <a:lnTo>
                    <a:pt x="1411895" y="1023302"/>
                  </a:lnTo>
                  <a:lnTo>
                    <a:pt x="1422052" y="1015365"/>
                  </a:lnTo>
                  <a:lnTo>
                    <a:pt x="1431892" y="1007427"/>
                  </a:lnTo>
                  <a:lnTo>
                    <a:pt x="1442049" y="1000442"/>
                  </a:lnTo>
                  <a:lnTo>
                    <a:pt x="1452206" y="993140"/>
                  </a:lnTo>
                  <a:lnTo>
                    <a:pt x="1462046" y="986472"/>
                  </a:lnTo>
                  <a:lnTo>
                    <a:pt x="1472203" y="979487"/>
                  </a:lnTo>
                  <a:lnTo>
                    <a:pt x="1482678" y="973137"/>
                  </a:lnTo>
                  <a:lnTo>
                    <a:pt x="1493152" y="967105"/>
                  </a:lnTo>
                  <a:lnTo>
                    <a:pt x="1503627" y="961072"/>
                  </a:lnTo>
                  <a:lnTo>
                    <a:pt x="1514102" y="955357"/>
                  </a:lnTo>
                  <a:lnTo>
                    <a:pt x="1524576" y="949960"/>
                  </a:lnTo>
                  <a:lnTo>
                    <a:pt x="1535051" y="944562"/>
                  </a:lnTo>
                  <a:lnTo>
                    <a:pt x="1545843" y="939800"/>
                  </a:lnTo>
                  <a:lnTo>
                    <a:pt x="1556000" y="935037"/>
                  </a:lnTo>
                  <a:lnTo>
                    <a:pt x="1566792" y="930592"/>
                  </a:lnTo>
                  <a:lnTo>
                    <a:pt x="1577584" y="925830"/>
                  </a:lnTo>
                  <a:lnTo>
                    <a:pt x="1588376" y="922020"/>
                  </a:lnTo>
                  <a:lnTo>
                    <a:pt x="1599168" y="917892"/>
                  </a:lnTo>
                  <a:lnTo>
                    <a:pt x="1609960" y="914082"/>
                  </a:lnTo>
                  <a:lnTo>
                    <a:pt x="1620752" y="910590"/>
                  </a:lnTo>
                  <a:lnTo>
                    <a:pt x="1631544" y="907415"/>
                  </a:lnTo>
                  <a:lnTo>
                    <a:pt x="1653445" y="901382"/>
                  </a:lnTo>
                  <a:lnTo>
                    <a:pt x="1675346" y="895985"/>
                  </a:lnTo>
                  <a:lnTo>
                    <a:pt x="1697248" y="891222"/>
                  </a:lnTo>
                  <a:lnTo>
                    <a:pt x="1719149" y="887730"/>
                  </a:lnTo>
                  <a:lnTo>
                    <a:pt x="1741050" y="884555"/>
                  </a:lnTo>
                  <a:lnTo>
                    <a:pt x="1763269" y="882015"/>
                  </a:lnTo>
                  <a:lnTo>
                    <a:pt x="1785171" y="880110"/>
                  </a:lnTo>
                  <a:lnTo>
                    <a:pt x="1807072" y="878840"/>
                  </a:lnTo>
                  <a:lnTo>
                    <a:pt x="1828973" y="878205"/>
                  </a:lnTo>
                  <a:lnTo>
                    <a:pt x="1850557" y="877887"/>
                  </a:lnTo>
                  <a:close/>
                  <a:moveTo>
                    <a:pt x="0" y="0"/>
                  </a:moveTo>
                  <a:lnTo>
                    <a:pt x="16200" y="2222"/>
                  </a:lnTo>
                  <a:lnTo>
                    <a:pt x="35895" y="5079"/>
                  </a:lnTo>
                  <a:lnTo>
                    <a:pt x="62578" y="9841"/>
                  </a:lnTo>
                  <a:lnTo>
                    <a:pt x="95296" y="16190"/>
                  </a:lnTo>
                  <a:lnTo>
                    <a:pt x="133732" y="24443"/>
                  </a:lnTo>
                  <a:lnTo>
                    <a:pt x="155332" y="28888"/>
                  </a:lnTo>
                  <a:lnTo>
                    <a:pt x="177885" y="34284"/>
                  </a:lnTo>
                  <a:lnTo>
                    <a:pt x="201391" y="39998"/>
                  </a:lnTo>
                  <a:lnTo>
                    <a:pt x="226168" y="46665"/>
                  </a:lnTo>
                  <a:lnTo>
                    <a:pt x="251898" y="53331"/>
                  </a:lnTo>
                  <a:lnTo>
                    <a:pt x="278899" y="60950"/>
                  </a:lnTo>
                  <a:lnTo>
                    <a:pt x="306217" y="68886"/>
                  </a:lnTo>
                  <a:lnTo>
                    <a:pt x="334488" y="77457"/>
                  </a:lnTo>
                  <a:lnTo>
                    <a:pt x="364029" y="86980"/>
                  </a:lnTo>
                  <a:lnTo>
                    <a:pt x="393571" y="97138"/>
                  </a:lnTo>
                  <a:lnTo>
                    <a:pt x="424066" y="107932"/>
                  </a:lnTo>
                  <a:lnTo>
                    <a:pt x="455195" y="119360"/>
                  </a:lnTo>
                  <a:lnTo>
                    <a:pt x="486325" y="131422"/>
                  </a:lnTo>
                  <a:lnTo>
                    <a:pt x="518091" y="144120"/>
                  </a:lnTo>
                  <a:lnTo>
                    <a:pt x="550491" y="157770"/>
                  </a:lnTo>
                  <a:lnTo>
                    <a:pt x="582892" y="172055"/>
                  </a:lnTo>
                  <a:lnTo>
                    <a:pt x="614974" y="187610"/>
                  </a:lnTo>
                  <a:lnTo>
                    <a:pt x="647693" y="203483"/>
                  </a:lnTo>
                  <a:lnTo>
                    <a:pt x="680411" y="219990"/>
                  </a:lnTo>
                  <a:lnTo>
                    <a:pt x="696611" y="228878"/>
                  </a:lnTo>
                  <a:lnTo>
                    <a:pt x="713129" y="238084"/>
                  </a:lnTo>
                  <a:lnTo>
                    <a:pt x="729329" y="247290"/>
                  </a:lnTo>
                  <a:lnTo>
                    <a:pt x="745529" y="256178"/>
                  </a:lnTo>
                  <a:lnTo>
                    <a:pt x="761730" y="266019"/>
                  </a:lnTo>
                  <a:lnTo>
                    <a:pt x="777930" y="275860"/>
                  </a:lnTo>
                  <a:lnTo>
                    <a:pt x="794130" y="286018"/>
                  </a:lnTo>
                  <a:lnTo>
                    <a:pt x="810013" y="296177"/>
                  </a:lnTo>
                  <a:lnTo>
                    <a:pt x="825895" y="306970"/>
                  </a:lnTo>
                  <a:lnTo>
                    <a:pt x="841778" y="317763"/>
                  </a:lnTo>
                  <a:lnTo>
                    <a:pt x="857343" y="328556"/>
                  </a:lnTo>
                  <a:lnTo>
                    <a:pt x="872908" y="339984"/>
                  </a:lnTo>
                  <a:lnTo>
                    <a:pt x="888790" y="351412"/>
                  </a:lnTo>
                  <a:lnTo>
                    <a:pt x="904038" y="363158"/>
                  </a:lnTo>
                  <a:lnTo>
                    <a:pt x="919285" y="374903"/>
                  </a:lnTo>
                  <a:lnTo>
                    <a:pt x="934215" y="387283"/>
                  </a:lnTo>
                  <a:lnTo>
                    <a:pt x="949462" y="399664"/>
                  </a:lnTo>
                  <a:lnTo>
                    <a:pt x="964074" y="412362"/>
                  </a:lnTo>
                  <a:lnTo>
                    <a:pt x="978686" y="425377"/>
                  </a:lnTo>
                  <a:lnTo>
                    <a:pt x="993298" y="438392"/>
                  </a:lnTo>
                  <a:lnTo>
                    <a:pt x="1007592" y="452042"/>
                  </a:lnTo>
                  <a:lnTo>
                    <a:pt x="1021887" y="465692"/>
                  </a:lnTo>
                  <a:lnTo>
                    <a:pt x="1035546" y="479660"/>
                  </a:lnTo>
                  <a:lnTo>
                    <a:pt x="1049205" y="493945"/>
                  </a:lnTo>
                  <a:lnTo>
                    <a:pt x="1062546" y="508548"/>
                  </a:lnTo>
                  <a:lnTo>
                    <a:pt x="1076205" y="523150"/>
                  </a:lnTo>
                  <a:lnTo>
                    <a:pt x="1089229" y="538387"/>
                  </a:lnTo>
                  <a:lnTo>
                    <a:pt x="1101935" y="553942"/>
                  </a:lnTo>
                  <a:lnTo>
                    <a:pt x="1114323" y="569497"/>
                  </a:lnTo>
                  <a:lnTo>
                    <a:pt x="1126394" y="585369"/>
                  </a:lnTo>
                  <a:lnTo>
                    <a:pt x="1138465" y="601559"/>
                  </a:lnTo>
                  <a:lnTo>
                    <a:pt x="1150218" y="618066"/>
                  </a:lnTo>
                  <a:lnTo>
                    <a:pt x="1161654" y="634891"/>
                  </a:lnTo>
                  <a:lnTo>
                    <a:pt x="1172771" y="652033"/>
                  </a:lnTo>
                  <a:lnTo>
                    <a:pt x="1183571" y="669492"/>
                  </a:lnTo>
                  <a:lnTo>
                    <a:pt x="1194054" y="686952"/>
                  </a:lnTo>
                  <a:lnTo>
                    <a:pt x="1203901" y="705046"/>
                  </a:lnTo>
                  <a:lnTo>
                    <a:pt x="1213748" y="723141"/>
                  </a:lnTo>
                  <a:lnTo>
                    <a:pt x="1223278" y="741870"/>
                  </a:lnTo>
                  <a:lnTo>
                    <a:pt x="1232490" y="760599"/>
                  </a:lnTo>
                  <a:lnTo>
                    <a:pt x="1241066" y="779963"/>
                  </a:lnTo>
                  <a:lnTo>
                    <a:pt x="1249325" y="799327"/>
                  </a:lnTo>
                  <a:lnTo>
                    <a:pt x="1257267" y="819009"/>
                  </a:lnTo>
                  <a:lnTo>
                    <a:pt x="1265208" y="839326"/>
                  </a:lnTo>
                  <a:lnTo>
                    <a:pt x="1272196" y="859642"/>
                  </a:lnTo>
                  <a:lnTo>
                    <a:pt x="1279185" y="880593"/>
                  </a:lnTo>
                  <a:lnTo>
                    <a:pt x="1285220" y="901545"/>
                  </a:lnTo>
                  <a:lnTo>
                    <a:pt x="1291573" y="922814"/>
                  </a:lnTo>
                  <a:lnTo>
                    <a:pt x="1296973" y="944717"/>
                  </a:lnTo>
                  <a:lnTo>
                    <a:pt x="1302056" y="966621"/>
                  </a:lnTo>
                  <a:lnTo>
                    <a:pt x="1306820" y="989160"/>
                  </a:lnTo>
                  <a:lnTo>
                    <a:pt x="1310632" y="1012016"/>
                  </a:lnTo>
                  <a:lnTo>
                    <a:pt x="1314762" y="1034872"/>
                  </a:lnTo>
                  <a:lnTo>
                    <a:pt x="1317938" y="1058363"/>
                  </a:lnTo>
                  <a:lnTo>
                    <a:pt x="1320479" y="1082171"/>
                  </a:lnTo>
                  <a:lnTo>
                    <a:pt x="1323021" y="1106297"/>
                  </a:lnTo>
                  <a:lnTo>
                    <a:pt x="1324927" y="1130423"/>
                  </a:lnTo>
                  <a:lnTo>
                    <a:pt x="1326197" y="1155184"/>
                  </a:lnTo>
                  <a:lnTo>
                    <a:pt x="1326833" y="1180262"/>
                  </a:lnTo>
                  <a:lnTo>
                    <a:pt x="1327150" y="1205657"/>
                  </a:lnTo>
                  <a:lnTo>
                    <a:pt x="1326833" y="1232005"/>
                  </a:lnTo>
                  <a:lnTo>
                    <a:pt x="1325880" y="1258036"/>
                  </a:lnTo>
                  <a:lnTo>
                    <a:pt x="1324609" y="1284384"/>
                  </a:lnTo>
                  <a:lnTo>
                    <a:pt x="1322385" y="1311367"/>
                  </a:lnTo>
                  <a:lnTo>
                    <a:pt x="1319844" y="1338667"/>
                  </a:lnTo>
                  <a:lnTo>
                    <a:pt x="1316668" y="1366285"/>
                  </a:lnTo>
                  <a:lnTo>
                    <a:pt x="1313491" y="1390411"/>
                  </a:lnTo>
                  <a:lnTo>
                    <a:pt x="1309362" y="1413902"/>
                  </a:lnTo>
                  <a:lnTo>
                    <a:pt x="1304915" y="1436440"/>
                  </a:lnTo>
                  <a:lnTo>
                    <a:pt x="1299832" y="1458344"/>
                  </a:lnTo>
                  <a:lnTo>
                    <a:pt x="1294114" y="1479613"/>
                  </a:lnTo>
                  <a:lnTo>
                    <a:pt x="1288079" y="1499294"/>
                  </a:lnTo>
                  <a:lnTo>
                    <a:pt x="1281408" y="1518976"/>
                  </a:lnTo>
                  <a:lnTo>
                    <a:pt x="1274102" y="1537705"/>
                  </a:lnTo>
                  <a:lnTo>
                    <a:pt x="1266796" y="1555482"/>
                  </a:lnTo>
                  <a:lnTo>
                    <a:pt x="1258537" y="1572942"/>
                  </a:lnTo>
                  <a:lnTo>
                    <a:pt x="1250278" y="1589449"/>
                  </a:lnTo>
                  <a:lnTo>
                    <a:pt x="1241702" y="1605004"/>
                  </a:lnTo>
                  <a:lnTo>
                    <a:pt x="1232490" y="1620558"/>
                  </a:lnTo>
                  <a:lnTo>
                    <a:pt x="1222960" y="1634844"/>
                  </a:lnTo>
                  <a:lnTo>
                    <a:pt x="1212795" y="1648811"/>
                  </a:lnTo>
                  <a:lnTo>
                    <a:pt x="1202631" y="1661826"/>
                  </a:lnTo>
                  <a:lnTo>
                    <a:pt x="1192148" y="1674524"/>
                  </a:lnTo>
                  <a:lnTo>
                    <a:pt x="1181983" y="1686587"/>
                  </a:lnTo>
                  <a:lnTo>
                    <a:pt x="1170865" y="1698015"/>
                  </a:lnTo>
                  <a:lnTo>
                    <a:pt x="1159748" y="1708808"/>
                  </a:lnTo>
                  <a:lnTo>
                    <a:pt x="1148630" y="1718967"/>
                  </a:lnTo>
                  <a:lnTo>
                    <a:pt x="1137194" y="1728807"/>
                  </a:lnTo>
                  <a:lnTo>
                    <a:pt x="1125441" y="1738013"/>
                  </a:lnTo>
                  <a:lnTo>
                    <a:pt x="1113688" y="1746584"/>
                  </a:lnTo>
                  <a:lnTo>
                    <a:pt x="1101935" y="1754838"/>
                  </a:lnTo>
                  <a:lnTo>
                    <a:pt x="1089864" y="1762457"/>
                  </a:lnTo>
                  <a:lnTo>
                    <a:pt x="1078111" y="1769758"/>
                  </a:lnTo>
                  <a:lnTo>
                    <a:pt x="1066040" y="1776424"/>
                  </a:lnTo>
                  <a:lnTo>
                    <a:pt x="1053969" y="1782773"/>
                  </a:lnTo>
                  <a:lnTo>
                    <a:pt x="1041899" y="1788804"/>
                  </a:lnTo>
                  <a:lnTo>
                    <a:pt x="1029828" y="1793884"/>
                  </a:lnTo>
                  <a:lnTo>
                    <a:pt x="1018075" y="1799280"/>
                  </a:lnTo>
                  <a:lnTo>
                    <a:pt x="1019981" y="1770393"/>
                  </a:lnTo>
                  <a:lnTo>
                    <a:pt x="1021569" y="1741505"/>
                  </a:lnTo>
                  <a:lnTo>
                    <a:pt x="1022840" y="1711665"/>
                  </a:lnTo>
                  <a:lnTo>
                    <a:pt x="1023793" y="1682143"/>
                  </a:lnTo>
                  <a:lnTo>
                    <a:pt x="1024110" y="1652303"/>
                  </a:lnTo>
                  <a:lnTo>
                    <a:pt x="1024110" y="1622781"/>
                  </a:lnTo>
                  <a:lnTo>
                    <a:pt x="1024110" y="1592941"/>
                  </a:lnTo>
                  <a:lnTo>
                    <a:pt x="1023475" y="1563418"/>
                  </a:lnTo>
                  <a:lnTo>
                    <a:pt x="1022204" y="1533578"/>
                  </a:lnTo>
                  <a:lnTo>
                    <a:pt x="1020934" y="1504056"/>
                  </a:lnTo>
                  <a:lnTo>
                    <a:pt x="1019028" y="1474534"/>
                  </a:lnTo>
                  <a:lnTo>
                    <a:pt x="1016487" y="1445011"/>
                  </a:lnTo>
                  <a:lnTo>
                    <a:pt x="1013945" y="1415489"/>
                  </a:lnTo>
                  <a:lnTo>
                    <a:pt x="1011086" y="1385966"/>
                  </a:lnTo>
                  <a:lnTo>
                    <a:pt x="1007592" y="1356444"/>
                  </a:lnTo>
                  <a:lnTo>
                    <a:pt x="1003463" y="1327239"/>
                  </a:lnTo>
                  <a:lnTo>
                    <a:pt x="999016" y="1297717"/>
                  </a:lnTo>
                  <a:lnTo>
                    <a:pt x="994569" y="1268829"/>
                  </a:lnTo>
                  <a:lnTo>
                    <a:pt x="989168" y="1239307"/>
                  </a:lnTo>
                  <a:lnTo>
                    <a:pt x="983451" y="1210419"/>
                  </a:lnTo>
                  <a:lnTo>
                    <a:pt x="977098" y="1181532"/>
                  </a:lnTo>
                  <a:lnTo>
                    <a:pt x="970427" y="1152644"/>
                  </a:lnTo>
                  <a:lnTo>
                    <a:pt x="963439" y="1124074"/>
                  </a:lnTo>
                  <a:lnTo>
                    <a:pt x="955497" y="1095504"/>
                  </a:lnTo>
                  <a:lnTo>
                    <a:pt x="947556" y="1067251"/>
                  </a:lnTo>
                  <a:lnTo>
                    <a:pt x="938979" y="1038681"/>
                  </a:lnTo>
                  <a:lnTo>
                    <a:pt x="929450" y="1010746"/>
                  </a:lnTo>
                  <a:lnTo>
                    <a:pt x="919920" y="982811"/>
                  </a:lnTo>
                  <a:lnTo>
                    <a:pt x="909438" y="955193"/>
                  </a:lnTo>
                  <a:lnTo>
                    <a:pt x="898638" y="927893"/>
                  </a:lnTo>
                  <a:lnTo>
                    <a:pt x="887520" y="900275"/>
                  </a:lnTo>
                  <a:lnTo>
                    <a:pt x="875449" y="873292"/>
                  </a:lnTo>
                  <a:lnTo>
                    <a:pt x="863061" y="846944"/>
                  </a:lnTo>
                  <a:lnTo>
                    <a:pt x="850355" y="820279"/>
                  </a:lnTo>
                  <a:lnTo>
                    <a:pt x="836695" y="793931"/>
                  </a:lnTo>
                  <a:lnTo>
                    <a:pt x="822719" y="768218"/>
                  </a:lnTo>
                  <a:lnTo>
                    <a:pt x="808107" y="742822"/>
                  </a:lnTo>
                  <a:lnTo>
                    <a:pt x="792860" y="717744"/>
                  </a:lnTo>
                  <a:lnTo>
                    <a:pt x="777295" y="693301"/>
                  </a:lnTo>
                  <a:lnTo>
                    <a:pt x="761094" y="668857"/>
                  </a:lnTo>
                  <a:lnTo>
                    <a:pt x="743941" y="645049"/>
                  </a:lnTo>
                  <a:lnTo>
                    <a:pt x="726788" y="621558"/>
                  </a:lnTo>
                  <a:lnTo>
                    <a:pt x="708682" y="598385"/>
                  </a:lnTo>
                  <a:lnTo>
                    <a:pt x="690258" y="575846"/>
                  </a:lnTo>
                  <a:lnTo>
                    <a:pt x="671199" y="553625"/>
                  </a:lnTo>
                  <a:lnTo>
                    <a:pt x="651822" y="532038"/>
                  </a:lnTo>
                  <a:lnTo>
                    <a:pt x="631810" y="510770"/>
                  </a:lnTo>
                  <a:lnTo>
                    <a:pt x="611480" y="490136"/>
                  </a:lnTo>
                  <a:lnTo>
                    <a:pt x="590515" y="470454"/>
                  </a:lnTo>
                  <a:lnTo>
                    <a:pt x="568915" y="450772"/>
                  </a:lnTo>
                  <a:lnTo>
                    <a:pt x="547632" y="431726"/>
                  </a:lnTo>
                  <a:lnTo>
                    <a:pt x="525397" y="413631"/>
                  </a:lnTo>
                  <a:lnTo>
                    <a:pt x="502526" y="395537"/>
                  </a:lnTo>
                  <a:lnTo>
                    <a:pt x="479655" y="378395"/>
                  </a:lnTo>
                  <a:lnTo>
                    <a:pt x="456148" y="361570"/>
                  </a:lnTo>
                  <a:lnTo>
                    <a:pt x="432642" y="345381"/>
                  </a:lnTo>
                  <a:lnTo>
                    <a:pt x="408501" y="330143"/>
                  </a:lnTo>
                  <a:lnTo>
                    <a:pt x="384359" y="314906"/>
                  </a:lnTo>
                  <a:lnTo>
                    <a:pt x="406595" y="332683"/>
                  </a:lnTo>
                  <a:lnTo>
                    <a:pt x="428513" y="351095"/>
                  </a:lnTo>
                  <a:lnTo>
                    <a:pt x="449795" y="369506"/>
                  </a:lnTo>
                  <a:lnTo>
                    <a:pt x="471078" y="388871"/>
                  </a:lnTo>
                  <a:lnTo>
                    <a:pt x="491725" y="408235"/>
                  </a:lnTo>
                  <a:lnTo>
                    <a:pt x="511737" y="428551"/>
                  </a:lnTo>
                  <a:lnTo>
                    <a:pt x="531114" y="448868"/>
                  </a:lnTo>
                  <a:lnTo>
                    <a:pt x="550173" y="470137"/>
                  </a:lnTo>
                  <a:lnTo>
                    <a:pt x="568280" y="491088"/>
                  </a:lnTo>
                  <a:lnTo>
                    <a:pt x="586386" y="512992"/>
                  </a:lnTo>
                  <a:lnTo>
                    <a:pt x="603539" y="535213"/>
                  </a:lnTo>
                  <a:lnTo>
                    <a:pt x="620692" y="557752"/>
                  </a:lnTo>
                  <a:lnTo>
                    <a:pt x="636575" y="580608"/>
                  </a:lnTo>
                  <a:lnTo>
                    <a:pt x="652140" y="603781"/>
                  </a:lnTo>
                  <a:lnTo>
                    <a:pt x="667387" y="627272"/>
                  </a:lnTo>
                  <a:lnTo>
                    <a:pt x="681681" y="651398"/>
                  </a:lnTo>
                  <a:lnTo>
                    <a:pt x="695658" y="675524"/>
                  </a:lnTo>
                  <a:lnTo>
                    <a:pt x="708682" y="699967"/>
                  </a:lnTo>
                  <a:lnTo>
                    <a:pt x="721388" y="724728"/>
                  </a:lnTo>
                  <a:lnTo>
                    <a:pt x="733459" y="749806"/>
                  </a:lnTo>
                  <a:lnTo>
                    <a:pt x="744894" y="775519"/>
                  </a:lnTo>
                  <a:lnTo>
                    <a:pt x="755694" y="800915"/>
                  </a:lnTo>
                  <a:lnTo>
                    <a:pt x="766177" y="826628"/>
                  </a:lnTo>
                  <a:lnTo>
                    <a:pt x="776024" y="852341"/>
                  </a:lnTo>
                  <a:lnTo>
                    <a:pt x="785236" y="878371"/>
                  </a:lnTo>
                  <a:lnTo>
                    <a:pt x="793495" y="905037"/>
                  </a:lnTo>
                  <a:lnTo>
                    <a:pt x="801754" y="931385"/>
                  </a:lnTo>
                  <a:lnTo>
                    <a:pt x="809377" y="957733"/>
                  </a:lnTo>
                  <a:lnTo>
                    <a:pt x="816048" y="984398"/>
                  </a:lnTo>
                  <a:lnTo>
                    <a:pt x="822719" y="1011381"/>
                  </a:lnTo>
                  <a:lnTo>
                    <a:pt x="828437" y="1038364"/>
                  </a:lnTo>
                  <a:lnTo>
                    <a:pt x="834154" y="1065347"/>
                  </a:lnTo>
                  <a:lnTo>
                    <a:pt x="838919" y="1092647"/>
                  </a:lnTo>
                  <a:lnTo>
                    <a:pt x="843366" y="1119630"/>
                  </a:lnTo>
                  <a:lnTo>
                    <a:pt x="847178" y="1146930"/>
                  </a:lnTo>
                  <a:lnTo>
                    <a:pt x="850672" y="1174548"/>
                  </a:lnTo>
                  <a:lnTo>
                    <a:pt x="853849" y="1201848"/>
                  </a:lnTo>
                  <a:lnTo>
                    <a:pt x="856390" y="1229148"/>
                  </a:lnTo>
                  <a:lnTo>
                    <a:pt x="858613" y="1256766"/>
                  </a:lnTo>
                  <a:lnTo>
                    <a:pt x="860202" y="1284066"/>
                  </a:lnTo>
                  <a:lnTo>
                    <a:pt x="861155" y="1311367"/>
                  </a:lnTo>
                  <a:lnTo>
                    <a:pt x="862108" y="1338984"/>
                  </a:lnTo>
                  <a:lnTo>
                    <a:pt x="862425" y="1366602"/>
                  </a:lnTo>
                  <a:lnTo>
                    <a:pt x="862425" y="1393903"/>
                  </a:lnTo>
                  <a:lnTo>
                    <a:pt x="862108" y="1421520"/>
                  </a:lnTo>
                  <a:lnTo>
                    <a:pt x="861472" y="1448821"/>
                  </a:lnTo>
                  <a:lnTo>
                    <a:pt x="860202" y="1476438"/>
                  </a:lnTo>
                  <a:lnTo>
                    <a:pt x="858613" y="1504056"/>
                  </a:lnTo>
                  <a:lnTo>
                    <a:pt x="857025" y="1531356"/>
                  </a:lnTo>
                  <a:lnTo>
                    <a:pt x="854802" y="1558339"/>
                  </a:lnTo>
                  <a:lnTo>
                    <a:pt x="851943" y="1585957"/>
                  </a:lnTo>
                  <a:lnTo>
                    <a:pt x="848766" y="1613257"/>
                  </a:lnTo>
                  <a:lnTo>
                    <a:pt x="845590" y="1640240"/>
                  </a:lnTo>
                  <a:lnTo>
                    <a:pt x="842096" y="1667540"/>
                  </a:lnTo>
                  <a:lnTo>
                    <a:pt x="837648" y="1694523"/>
                  </a:lnTo>
                  <a:lnTo>
                    <a:pt x="833519" y="1721506"/>
                  </a:lnTo>
                  <a:lnTo>
                    <a:pt x="828754" y="1748489"/>
                  </a:lnTo>
                  <a:lnTo>
                    <a:pt x="823672" y="1775472"/>
                  </a:lnTo>
                  <a:lnTo>
                    <a:pt x="818272" y="1801820"/>
                  </a:lnTo>
                  <a:lnTo>
                    <a:pt x="812554" y="1828485"/>
                  </a:lnTo>
                  <a:lnTo>
                    <a:pt x="809695" y="1839913"/>
                  </a:lnTo>
                  <a:lnTo>
                    <a:pt x="795401" y="1839596"/>
                  </a:lnTo>
                  <a:lnTo>
                    <a:pt x="790318" y="1839278"/>
                  </a:lnTo>
                  <a:lnTo>
                    <a:pt x="773800" y="1837056"/>
                  </a:lnTo>
                  <a:lnTo>
                    <a:pt x="757282" y="1834517"/>
                  </a:lnTo>
                  <a:lnTo>
                    <a:pt x="741082" y="1831342"/>
                  </a:lnTo>
                  <a:lnTo>
                    <a:pt x="725200" y="1827533"/>
                  </a:lnTo>
                  <a:lnTo>
                    <a:pt x="708682" y="1823406"/>
                  </a:lnTo>
                  <a:lnTo>
                    <a:pt x="693117" y="1819279"/>
                  </a:lnTo>
                  <a:lnTo>
                    <a:pt x="677234" y="1814200"/>
                  </a:lnTo>
                  <a:lnTo>
                    <a:pt x="661352" y="1808804"/>
                  </a:lnTo>
                  <a:lnTo>
                    <a:pt x="646104" y="1803090"/>
                  </a:lnTo>
                  <a:lnTo>
                    <a:pt x="630857" y="1797058"/>
                  </a:lnTo>
                  <a:lnTo>
                    <a:pt x="615292" y="1790392"/>
                  </a:lnTo>
                  <a:lnTo>
                    <a:pt x="600680" y="1783725"/>
                  </a:lnTo>
                  <a:lnTo>
                    <a:pt x="585750" y="1776107"/>
                  </a:lnTo>
                  <a:lnTo>
                    <a:pt x="571138" y="1768488"/>
                  </a:lnTo>
                  <a:lnTo>
                    <a:pt x="556526" y="1760552"/>
                  </a:lnTo>
                  <a:lnTo>
                    <a:pt x="542232" y="1752298"/>
                  </a:lnTo>
                  <a:lnTo>
                    <a:pt x="528255" y="1743410"/>
                  </a:lnTo>
                  <a:lnTo>
                    <a:pt x="514279" y="1734204"/>
                  </a:lnTo>
                  <a:lnTo>
                    <a:pt x="500620" y="1725315"/>
                  </a:lnTo>
                  <a:lnTo>
                    <a:pt x="486961" y="1715475"/>
                  </a:lnTo>
                  <a:lnTo>
                    <a:pt x="473937" y="1705316"/>
                  </a:lnTo>
                  <a:lnTo>
                    <a:pt x="460913" y="1695158"/>
                  </a:lnTo>
                  <a:lnTo>
                    <a:pt x="448207" y="1684365"/>
                  </a:lnTo>
                  <a:lnTo>
                    <a:pt x="435501" y="1673572"/>
                  </a:lnTo>
                  <a:lnTo>
                    <a:pt x="423113" y="1662144"/>
                  </a:lnTo>
                  <a:lnTo>
                    <a:pt x="411042" y="1650716"/>
                  </a:lnTo>
                  <a:lnTo>
                    <a:pt x="399289" y="1638970"/>
                  </a:lnTo>
                  <a:lnTo>
                    <a:pt x="387853" y="1627225"/>
                  </a:lnTo>
                  <a:lnTo>
                    <a:pt x="376418" y="1614844"/>
                  </a:lnTo>
                  <a:lnTo>
                    <a:pt x="365618" y="1602464"/>
                  </a:lnTo>
                  <a:lnTo>
                    <a:pt x="354817" y="1589766"/>
                  </a:lnTo>
                  <a:lnTo>
                    <a:pt x="344335" y="1576751"/>
                  </a:lnTo>
                  <a:lnTo>
                    <a:pt x="334170" y="1563736"/>
                  </a:lnTo>
                  <a:lnTo>
                    <a:pt x="324323" y="1550403"/>
                  </a:lnTo>
                  <a:lnTo>
                    <a:pt x="314793" y="1536435"/>
                  </a:lnTo>
                  <a:lnTo>
                    <a:pt x="305581" y="1522785"/>
                  </a:lnTo>
                  <a:lnTo>
                    <a:pt x="296369" y="1508818"/>
                  </a:lnTo>
                  <a:lnTo>
                    <a:pt x="287793" y="1494850"/>
                  </a:lnTo>
                  <a:lnTo>
                    <a:pt x="279534" y="1480565"/>
                  </a:lnTo>
                  <a:lnTo>
                    <a:pt x="271593" y="1465963"/>
                  </a:lnTo>
                  <a:lnTo>
                    <a:pt x="263969" y="1451360"/>
                  </a:lnTo>
                  <a:lnTo>
                    <a:pt x="256663" y="1436758"/>
                  </a:lnTo>
                  <a:lnTo>
                    <a:pt x="249675" y="1421838"/>
                  </a:lnTo>
                  <a:lnTo>
                    <a:pt x="243322" y="1406600"/>
                  </a:lnTo>
                  <a:lnTo>
                    <a:pt x="236969" y="1391363"/>
                  </a:lnTo>
                  <a:lnTo>
                    <a:pt x="231251" y="1376126"/>
                  </a:lnTo>
                  <a:lnTo>
                    <a:pt x="225533" y="1360888"/>
                  </a:lnTo>
                  <a:lnTo>
                    <a:pt x="220451" y="1345016"/>
                  </a:lnTo>
                  <a:lnTo>
                    <a:pt x="215686" y="1329461"/>
                  </a:lnTo>
                  <a:lnTo>
                    <a:pt x="211556" y="1313906"/>
                  </a:lnTo>
                  <a:lnTo>
                    <a:pt x="207745" y="1298034"/>
                  </a:lnTo>
                  <a:lnTo>
                    <a:pt x="203933" y="1282162"/>
                  </a:lnTo>
                  <a:lnTo>
                    <a:pt x="200756" y="1266290"/>
                  </a:lnTo>
                  <a:lnTo>
                    <a:pt x="198215" y="1250417"/>
                  </a:lnTo>
                  <a:lnTo>
                    <a:pt x="195991" y="1234545"/>
                  </a:lnTo>
                  <a:lnTo>
                    <a:pt x="193768" y="1218038"/>
                  </a:lnTo>
                  <a:lnTo>
                    <a:pt x="192497" y="1202166"/>
                  </a:lnTo>
                  <a:lnTo>
                    <a:pt x="191544" y="1186293"/>
                  </a:lnTo>
                  <a:lnTo>
                    <a:pt x="190909" y="1169786"/>
                  </a:lnTo>
                  <a:lnTo>
                    <a:pt x="190591" y="1153914"/>
                  </a:lnTo>
                  <a:lnTo>
                    <a:pt x="190909" y="1137724"/>
                  </a:lnTo>
                  <a:lnTo>
                    <a:pt x="191862" y="1121534"/>
                  </a:lnTo>
                  <a:lnTo>
                    <a:pt x="193133" y="1105345"/>
                  </a:lnTo>
                  <a:lnTo>
                    <a:pt x="195038" y="1089155"/>
                  </a:lnTo>
                  <a:lnTo>
                    <a:pt x="198850" y="1056776"/>
                  </a:lnTo>
                  <a:lnTo>
                    <a:pt x="202344" y="1023444"/>
                  </a:lnTo>
                  <a:lnTo>
                    <a:pt x="206156" y="989477"/>
                  </a:lnTo>
                  <a:lnTo>
                    <a:pt x="209333" y="954876"/>
                  </a:lnTo>
                  <a:lnTo>
                    <a:pt x="212192" y="919957"/>
                  </a:lnTo>
                  <a:lnTo>
                    <a:pt x="214415" y="884403"/>
                  </a:lnTo>
                  <a:lnTo>
                    <a:pt x="216639" y="848531"/>
                  </a:lnTo>
                  <a:lnTo>
                    <a:pt x="218545" y="812343"/>
                  </a:lnTo>
                  <a:lnTo>
                    <a:pt x="219498" y="775836"/>
                  </a:lnTo>
                  <a:lnTo>
                    <a:pt x="220133" y="739013"/>
                  </a:lnTo>
                  <a:lnTo>
                    <a:pt x="220133" y="701872"/>
                  </a:lnTo>
                  <a:lnTo>
                    <a:pt x="219498" y="664731"/>
                  </a:lnTo>
                  <a:lnTo>
                    <a:pt x="217909" y="627907"/>
                  </a:lnTo>
                  <a:lnTo>
                    <a:pt x="215686" y="590766"/>
                  </a:lnTo>
                  <a:lnTo>
                    <a:pt x="214415" y="572354"/>
                  </a:lnTo>
                  <a:lnTo>
                    <a:pt x="212827" y="553942"/>
                  </a:lnTo>
                  <a:lnTo>
                    <a:pt x="211239" y="535530"/>
                  </a:lnTo>
                  <a:lnTo>
                    <a:pt x="209333" y="517119"/>
                  </a:lnTo>
                  <a:lnTo>
                    <a:pt x="207109" y="498707"/>
                  </a:lnTo>
                  <a:lnTo>
                    <a:pt x="204568" y="480612"/>
                  </a:lnTo>
                  <a:lnTo>
                    <a:pt x="202027" y="462518"/>
                  </a:lnTo>
                  <a:lnTo>
                    <a:pt x="199168" y="444106"/>
                  </a:lnTo>
                  <a:lnTo>
                    <a:pt x="195991" y="426329"/>
                  </a:lnTo>
                  <a:lnTo>
                    <a:pt x="192497" y="408235"/>
                  </a:lnTo>
                  <a:lnTo>
                    <a:pt x="189003" y="390458"/>
                  </a:lnTo>
                  <a:lnTo>
                    <a:pt x="185191" y="372681"/>
                  </a:lnTo>
                  <a:lnTo>
                    <a:pt x="181062" y="355221"/>
                  </a:lnTo>
                  <a:lnTo>
                    <a:pt x="176615" y="337445"/>
                  </a:lnTo>
                  <a:lnTo>
                    <a:pt x="172168" y="320302"/>
                  </a:lnTo>
                  <a:lnTo>
                    <a:pt x="167085" y="302843"/>
                  </a:lnTo>
                  <a:lnTo>
                    <a:pt x="162003" y="286018"/>
                  </a:lnTo>
                  <a:lnTo>
                    <a:pt x="156285" y="269194"/>
                  </a:lnTo>
                  <a:lnTo>
                    <a:pt x="150567" y="252369"/>
                  </a:lnTo>
                  <a:lnTo>
                    <a:pt x="144214" y="235862"/>
                  </a:lnTo>
                  <a:lnTo>
                    <a:pt x="137861" y="219355"/>
                  </a:lnTo>
                  <a:lnTo>
                    <a:pt x="130873" y="203165"/>
                  </a:lnTo>
                  <a:lnTo>
                    <a:pt x="124202" y="187293"/>
                  </a:lnTo>
                  <a:lnTo>
                    <a:pt x="116578" y="171103"/>
                  </a:lnTo>
                  <a:lnTo>
                    <a:pt x="108637" y="155866"/>
                  </a:lnTo>
                  <a:lnTo>
                    <a:pt x="100696" y="140311"/>
                  </a:lnTo>
                  <a:lnTo>
                    <a:pt x="92437" y="125074"/>
                  </a:lnTo>
                  <a:lnTo>
                    <a:pt x="83543" y="110154"/>
                  </a:lnTo>
                  <a:lnTo>
                    <a:pt x="74331" y="95551"/>
                  </a:lnTo>
                  <a:lnTo>
                    <a:pt x="65119" y="81266"/>
                  </a:lnTo>
                  <a:lnTo>
                    <a:pt x="54954" y="66664"/>
                  </a:lnTo>
                  <a:lnTo>
                    <a:pt x="44789" y="52696"/>
                  </a:lnTo>
                  <a:lnTo>
                    <a:pt x="34307" y="39046"/>
                  </a:lnTo>
                  <a:lnTo>
                    <a:pt x="23189" y="25713"/>
                  </a:lnTo>
                  <a:lnTo>
                    <a:pt x="11753" y="126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331639" y="1411212"/>
            <a:ext cx="512466" cy="512466"/>
            <a:chOff x="1187624" y="1491630"/>
            <a:chExt cx="657122" cy="657122"/>
          </a:xfrm>
        </p:grpSpPr>
        <p:sp>
          <p:nvSpPr>
            <p:cNvPr id="4" name="椭圆 3"/>
            <p:cNvSpPr/>
            <p:nvPr/>
          </p:nvSpPr>
          <p:spPr>
            <a:xfrm>
              <a:off x="1187624" y="1491630"/>
              <a:ext cx="657122" cy="65712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KSO_Shape"/>
            <p:cNvSpPr/>
            <p:nvPr/>
          </p:nvSpPr>
          <p:spPr bwMode="auto">
            <a:xfrm>
              <a:off x="1346362" y="1599642"/>
              <a:ext cx="339645" cy="441098"/>
            </a:xfrm>
            <a:custGeom>
              <a:avLst/>
              <a:gdLst>
                <a:gd name="T0" fmla="*/ 2147483646 w 5278"/>
                <a:gd name="T1" fmla="*/ 2147483646 h 6863"/>
                <a:gd name="T2" fmla="*/ 2147483646 w 5278"/>
                <a:gd name="T3" fmla="*/ 2147483646 h 6863"/>
                <a:gd name="T4" fmla="*/ 2147483646 w 5278"/>
                <a:gd name="T5" fmla="*/ 2147483646 h 6863"/>
                <a:gd name="T6" fmla="*/ 2147483646 w 5278"/>
                <a:gd name="T7" fmla="*/ 2147483646 h 6863"/>
                <a:gd name="T8" fmla="*/ 2147483646 w 5278"/>
                <a:gd name="T9" fmla="*/ 2147483646 h 6863"/>
                <a:gd name="T10" fmla="*/ 2147483646 w 5278"/>
                <a:gd name="T11" fmla="*/ 2147483646 h 6863"/>
                <a:gd name="T12" fmla="*/ 2147483646 w 5278"/>
                <a:gd name="T13" fmla="*/ 2147483646 h 6863"/>
                <a:gd name="T14" fmla="*/ 2147483646 w 5278"/>
                <a:gd name="T15" fmla="*/ 2147483646 h 6863"/>
                <a:gd name="T16" fmla="*/ 2147483646 w 5278"/>
                <a:gd name="T17" fmla="*/ 2147483646 h 6863"/>
                <a:gd name="T18" fmla="*/ 2147483646 w 5278"/>
                <a:gd name="T19" fmla="*/ 2147483646 h 6863"/>
                <a:gd name="T20" fmla="*/ 2147483646 w 5278"/>
                <a:gd name="T21" fmla="*/ 2147483646 h 6863"/>
                <a:gd name="T22" fmla="*/ 2147483646 w 5278"/>
                <a:gd name="T23" fmla="*/ 2147483646 h 6863"/>
                <a:gd name="T24" fmla="*/ 2147483646 w 5278"/>
                <a:gd name="T25" fmla="*/ 2147483646 h 6863"/>
                <a:gd name="T26" fmla="*/ 2147483646 w 5278"/>
                <a:gd name="T27" fmla="*/ 2147483646 h 6863"/>
                <a:gd name="T28" fmla="*/ 2147483646 w 5278"/>
                <a:gd name="T29" fmla="*/ 2147483646 h 6863"/>
                <a:gd name="T30" fmla="*/ 2147483646 w 5278"/>
                <a:gd name="T31" fmla="*/ 2147483646 h 6863"/>
                <a:gd name="T32" fmla="*/ 2147483646 w 5278"/>
                <a:gd name="T33" fmla="*/ 2147483646 h 6863"/>
                <a:gd name="T34" fmla="*/ 2147483646 w 5278"/>
                <a:gd name="T35" fmla="*/ 2147483646 h 6863"/>
                <a:gd name="T36" fmla="*/ 2147483646 w 5278"/>
                <a:gd name="T37" fmla="*/ 2147483646 h 6863"/>
                <a:gd name="T38" fmla="*/ 2147483646 w 5278"/>
                <a:gd name="T39" fmla="*/ 2147483646 h 6863"/>
                <a:gd name="T40" fmla="*/ 2147483646 w 5278"/>
                <a:gd name="T41" fmla="*/ 2147483646 h 6863"/>
                <a:gd name="T42" fmla="*/ 2147483646 w 5278"/>
                <a:gd name="T43" fmla="*/ 2147483646 h 6863"/>
                <a:gd name="T44" fmla="*/ 2147483646 w 5278"/>
                <a:gd name="T45" fmla="*/ 2147483646 h 6863"/>
                <a:gd name="T46" fmla="*/ 2147483646 w 5278"/>
                <a:gd name="T47" fmla="*/ 2147483646 h 6863"/>
                <a:gd name="T48" fmla="*/ 2147483646 w 5278"/>
                <a:gd name="T49" fmla="*/ 2147483646 h 6863"/>
                <a:gd name="T50" fmla="*/ 2147483646 w 5278"/>
                <a:gd name="T51" fmla="*/ 2147483646 h 6863"/>
                <a:gd name="T52" fmla="*/ 2147483646 w 5278"/>
                <a:gd name="T53" fmla="*/ 2147483646 h 6863"/>
                <a:gd name="T54" fmla="*/ 2147483646 w 5278"/>
                <a:gd name="T55" fmla="*/ 2147483646 h 6863"/>
                <a:gd name="T56" fmla="*/ 2147483646 w 5278"/>
                <a:gd name="T57" fmla="*/ 2147483646 h 6863"/>
                <a:gd name="T58" fmla="*/ 2147483646 w 5278"/>
                <a:gd name="T59" fmla="*/ 2147483646 h 6863"/>
                <a:gd name="T60" fmla="*/ 2147483646 w 5278"/>
                <a:gd name="T61" fmla="*/ 2147483646 h 6863"/>
                <a:gd name="T62" fmla="*/ 2147483646 w 5278"/>
                <a:gd name="T63" fmla="*/ 2147483646 h 6863"/>
                <a:gd name="T64" fmla="*/ 2147483646 w 5278"/>
                <a:gd name="T65" fmla="*/ 2147483646 h 6863"/>
                <a:gd name="T66" fmla="*/ 2147483646 w 5278"/>
                <a:gd name="T67" fmla="*/ 2147483646 h 6863"/>
                <a:gd name="T68" fmla="*/ 2147483646 w 5278"/>
                <a:gd name="T69" fmla="*/ 2147483646 h 6863"/>
                <a:gd name="T70" fmla="*/ 2147483646 w 5278"/>
                <a:gd name="T71" fmla="*/ 2147483646 h 6863"/>
                <a:gd name="T72" fmla="*/ 2147483646 w 5278"/>
                <a:gd name="T73" fmla="*/ 2147483646 h 6863"/>
                <a:gd name="T74" fmla="*/ 2147483646 w 5278"/>
                <a:gd name="T75" fmla="*/ 2147483646 h 6863"/>
                <a:gd name="T76" fmla="*/ 2147483646 w 5278"/>
                <a:gd name="T77" fmla="*/ 2147483646 h 6863"/>
                <a:gd name="T78" fmla="*/ 2147483646 w 5278"/>
                <a:gd name="T79" fmla="*/ 2147483646 h 6863"/>
                <a:gd name="T80" fmla="*/ 2147483646 w 5278"/>
                <a:gd name="T81" fmla="*/ 2147483646 h 6863"/>
                <a:gd name="T82" fmla="*/ 2147483646 w 5278"/>
                <a:gd name="T83" fmla="*/ 2147483646 h 6863"/>
                <a:gd name="T84" fmla="*/ 0 w 5278"/>
                <a:gd name="T85" fmla="*/ 2147483646 h 6863"/>
                <a:gd name="T86" fmla="*/ 2147483646 w 5278"/>
                <a:gd name="T87" fmla="*/ 2147483646 h 6863"/>
                <a:gd name="T88" fmla="*/ 2147483646 w 5278"/>
                <a:gd name="T89" fmla="*/ 2147483646 h 6863"/>
                <a:gd name="T90" fmla="*/ 2147483646 w 5278"/>
                <a:gd name="T91" fmla="*/ 2147483646 h 6863"/>
                <a:gd name="T92" fmla="*/ 2147483646 w 5278"/>
                <a:gd name="T93" fmla="*/ 2147483646 h 6863"/>
                <a:gd name="T94" fmla="*/ 2147483646 w 5278"/>
                <a:gd name="T95" fmla="*/ 2147483646 h 6863"/>
                <a:gd name="T96" fmla="*/ 2147483646 w 5278"/>
                <a:gd name="T97" fmla="*/ 1347340187 h 6863"/>
                <a:gd name="T98" fmla="*/ 2147483646 w 5278"/>
                <a:gd name="T99" fmla="*/ 513294381 h 6863"/>
                <a:gd name="T100" fmla="*/ 2147483646 w 5278"/>
                <a:gd name="T101" fmla="*/ 42761601 h 6863"/>
                <a:gd name="T102" fmla="*/ 2147483646 w 5278"/>
                <a:gd name="T103" fmla="*/ 21419384 h 6863"/>
                <a:gd name="T104" fmla="*/ 2147483646 w 5278"/>
                <a:gd name="T105" fmla="*/ 363589915 h 6863"/>
                <a:gd name="T106" fmla="*/ 2147483646 w 5278"/>
                <a:gd name="T107" fmla="*/ 1133454737 h 6863"/>
                <a:gd name="T108" fmla="*/ 2147483646 w 5278"/>
                <a:gd name="T109" fmla="*/ 2147483646 h 6863"/>
                <a:gd name="T110" fmla="*/ 2147483646 w 5278"/>
                <a:gd name="T111" fmla="*/ 2147483646 h 6863"/>
                <a:gd name="T112" fmla="*/ 2147483646 w 5278"/>
                <a:gd name="T113" fmla="*/ 2147483646 h 6863"/>
                <a:gd name="T114" fmla="*/ 2147483646 w 5278"/>
                <a:gd name="T115" fmla="*/ 2147483646 h 6863"/>
                <a:gd name="T116" fmla="*/ 2147483646 w 5278"/>
                <a:gd name="T117" fmla="*/ 2147483646 h 6863"/>
                <a:gd name="T118" fmla="*/ 2147483646 w 5278"/>
                <a:gd name="T119" fmla="*/ 2147483646 h 686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278" h="6863">
                  <a:moveTo>
                    <a:pt x="4046" y="5103"/>
                  </a:moveTo>
                  <a:lnTo>
                    <a:pt x="1054" y="5103"/>
                  </a:lnTo>
                  <a:lnTo>
                    <a:pt x="1054" y="4927"/>
                  </a:lnTo>
                  <a:lnTo>
                    <a:pt x="4046" y="4927"/>
                  </a:lnTo>
                  <a:lnTo>
                    <a:pt x="4046" y="5103"/>
                  </a:lnTo>
                  <a:close/>
                  <a:moveTo>
                    <a:pt x="2814" y="4575"/>
                  </a:moveTo>
                  <a:lnTo>
                    <a:pt x="1054" y="4575"/>
                  </a:lnTo>
                  <a:lnTo>
                    <a:pt x="1054" y="4399"/>
                  </a:lnTo>
                  <a:lnTo>
                    <a:pt x="2814" y="4399"/>
                  </a:lnTo>
                  <a:lnTo>
                    <a:pt x="2814" y="4575"/>
                  </a:lnTo>
                  <a:close/>
                  <a:moveTo>
                    <a:pt x="3342" y="4047"/>
                  </a:moveTo>
                  <a:lnTo>
                    <a:pt x="1054" y="4047"/>
                  </a:lnTo>
                  <a:lnTo>
                    <a:pt x="1054" y="3872"/>
                  </a:lnTo>
                  <a:lnTo>
                    <a:pt x="3342" y="3872"/>
                  </a:lnTo>
                  <a:lnTo>
                    <a:pt x="3342" y="4047"/>
                  </a:lnTo>
                  <a:close/>
                  <a:moveTo>
                    <a:pt x="4222" y="3520"/>
                  </a:moveTo>
                  <a:lnTo>
                    <a:pt x="1054" y="3520"/>
                  </a:lnTo>
                  <a:lnTo>
                    <a:pt x="1054" y="3344"/>
                  </a:lnTo>
                  <a:lnTo>
                    <a:pt x="4222" y="3344"/>
                  </a:lnTo>
                  <a:lnTo>
                    <a:pt x="4222" y="3520"/>
                  </a:lnTo>
                  <a:close/>
                  <a:moveTo>
                    <a:pt x="2814" y="2992"/>
                  </a:moveTo>
                  <a:lnTo>
                    <a:pt x="1054" y="2992"/>
                  </a:lnTo>
                  <a:lnTo>
                    <a:pt x="1054" y="2816"/>
                  </a:lnTo>
                  <a:lnTo>
                    <a:pt x="2814" y="2816"/>
                  </a:lnTo>
                  <a:lnTo>
                    <a:pt x="2814" y="2992"/>
                  </a:lnTo>
                  <a:close/>
                  <a:moveTo>
                    <a:pt x="4750" y="1056"/>
                  </a:moveTo>
                  <a:lnTo>
                    <a:pt x="3518" y="1056"/>
                  </a:lnTo>
                  <a:lnTo>
                    <a:pt x="3620" y="1362"/>
                  </a:lnTo>
                  <a:lnTo>
                    <a:pt x="3664" y="1373"/>
                  </a:lnTo>
                  <a:lnTo>
                    <a:pt x="3707" y="1385"/>
                  </a:lnTo>
                  <a:lnTo>
                    <a:pt x="3747" y="1397"/>
                  </a:lnTo>
                  <a:lnTo>
                    <a:pt x="3785" y="1412"/>
                  </a:lnTo>
                  <a:lnTo>
                    <a:pt x="3822" y="1426"/>
                  </a:lnTo>
                  <a:lnTo>
                    <a:pt x="3856" y="1441"/>
                  </a:lnTo>
                  <a:lnTo>
                    <a:pt x="3888" y="1458"/>
                  </a:lnTo>
                  <a:lnTo>
                    <a:pt x="3919" y="1476"/>
                  </a:lnTo>
                  <a:lnTo>
                    <a:pt x="3948" y="1494"/>
                  </a:lnTo>
                  <a:lnTo>
                    <a:pt x="3976" y="1513"/>
                  </a:lnTo>
                  <a:lnTo>
                    <a:pt x="4001" y="1534"/>
                  </a:lnTo>
                  <a:lnTo>
                    <a:pt x="4025" y="1555"/>
                  </a:lnTo>
                  <a:lnTo>
                    <a:pt x="4046" y="1577"/>
                  </a:lnTo>
                  <a:lnTo>
                    <a:pt x="4067" y="1599"/>
                  </a:lnTo>
                  <a:lnTo>
                    <a:pt x="4086" y="1622"/>
                  </a:lnTo>
                  <a:lnTo>
                    <a:pt x="4104" y="1646"/>
                  </a:lnTo>
                  <a:lnTo>
                    <a:pt x="4119" y="1671"/>
                  </a:lnTo>
                  <a:lnTo>
                    <a:pt x="4134" y="1696"/>
                  </a:lnTo>
                  <a:lnTo>
                    <a:pt x="4148" y="1723"/>
                  </a:lnTo>
                  <a:lnTo>
                    <a:pt x="4160" y="1749"/>
                  </a:lnTo>
                  <a:lnTo>
                    <a:pt x="4171" y="1777"/>
                  </a:lnTo>
                  <a:lnTo>
                    <a:pt x="4180" y="1805"/>
                  </a:lnTo>
                  <a:lnTo>
                    <a:pt x="4189" y="1834"/>
                  </a:lnTo>
                  <a:lnTo>
                    <a:pt x="4196" y="1863"/>
                  </a:lnTo>
                  <a:lnTo>
                    <a:pt x="4203" y="1892"/>
                  </a:lnTo>
                  <a:lnTo>
                    <a:pt x="4208" y="1923"/>
                  </a:lnTo>
                  <a:lnTo>
                    <a:pt x="4213" y="1953"/>
                  </a:lnTo>
                  <a:lnTo>
                    <a:pt x="4216" y="1984"/>
                  </a:lnTo>
                  <a:lnTo>
                    <a:pt x="4219" y="2015"/>
                  </a:lnTo>
                  <a:lnTo>
                    <a:pt x="4221" y="2047"/>
                  </a:lnTo>
                  <a:lnTo>
                    <a:pt x="4222" y="2078"/>
                  </a:lnTo>
                  <a:lnTo>
                    <a:pt x="4222" y="2111"/>
                  </a:lnTo>
                  <a:lnTo>
                    <a:pt x="1054" y="2111"/>
                  </a:lnTo>
                  <a:lnTo>
                    <a:pt x="1056" y="2081"/>
                  </a:lnTo>
                  <a:lnTo>
                    <a:pt x="1057" y="2050"/>
                  </a:lnTo>
                  <a:lnTo>
                    <a:pt x="1058" y="2020"/>
                  </a:lnTo>
                  <a:lnTo>
                    <a:pt x="1062" y="1990"/>
                  </a:lnTo>
                  <a:lnTo>
                    <a:pt x="1065" y="1960"/>
                  </a:lnTo>
                  <a:lnTo>
                    <a:pt x="1070" y="1931"/>
                  </a:lnTo>
                  <a:lnTo>
                    <a:pt x="1076" y="1902"/>
                  </a:lnTo>
                  <a:lnTo>
                    <a:pt x="1083" y="1874"/>
                  </a:lnTo>
                  <a:lnTo>
                    <a:pt x="1092" y="1846"/>
                  </a:lnTo>
                  <a:lnTo>
                    <a:pt x="1101" y="1819"/>
                  </a:lnTo>
                  <a:lnTo>
                    <a:pt x="1111" y="1792"/>
                  </a:lnTo>
                  <a:lnTo>
                    <a:pt x="1123" y="1766"/>
                  </a:lnTo>
                  <a:lnTo>
                    <a:pt x="1135" y="1740"/>
                  </a:lnTo>
                  <a:lnTo>
                    <a:pt x="1149" y="1714"/>
                  </a:lnTo>
                  <a:lnTo>
                    <a:pt x="1165" y="1690"/>
                  </a:lnTo>
                  <a:lnTo>
                    <a:pt x="1180" y="1665"/>
                  </a:lnTo>
                  <a:lnTo>
                    <a:pt x="1198" y="1643"/>
                  </a:lnTo>
                  <a:lnTo>
                    <a:pt x="1217" y="1620"/>
                  </a:lnTo>
                  <a:lnTo>
                    <a:pt x="1239" y="1597"/>
                  </a:lnTo>
                  <a:lnTo>
                    <a:pt x="1260" y="1576"/>
                  </a:lnTo>
                  <a:lnTo>
                    <a:pt x="1284" y="1555"/>
                  </a:lnTo>
                  <a:lnTo>
                    <a:pt x="1309" y="1535"/>
                  </a:lnTo>
                  <a:lnTo>
                    <a:pt x="1336" y="1516"/>
                  </a:lnTo>
                  <a:lnTo>
                    <a:pt x="1363" y="1498"/>
                  </a:lnTo>
                  <a:lnTo>
                    <a:pt x="1393" y="1480"/>
                  </a:lnTo>
                  <a:lnTo>
                    <a:pt x="1426" y="1463"/>
                  </a:lnTo>
                  <a:lnTo>
                    <a:pt x="1458" y="1447"/>
                  </a:lnTo>
                  <a:lnTo>
                    <a:pt x="1493" y="1432"/>
                  </a:lnTo>
                  <a:lnTo>
                    <a:pt x="1530" y="1418"/>
                  </a:lnTo>
                  <a:lnTo>
                    <a:pt x="1568" y="1404"/>
                  </a:lnTo>
                  <a:lnTo>
                    <a:pt x="1609" y="1392"/>
                  </a:lnTo>
                  <a:lnTo>
                    <a:pt x="1651" y="1380"/>
                  </a:lnTo>
                  <a:lnTo>
                    <a:pt x="1758" y="1056"/>
                  </a:lnTo>
                  <a:lnTo>
                    <a:pt x="526" y="1056"/>
                  </a:lnTo>
                  <a:lnTo>
                    <a:pt x="526" y="6335"/>
                  </a:lnTo>
                  <a:lnTo>
                    <a:pt x="4750" y="6335"/>
                  </a:lnTo>
                  <a:lnTo>
                    <a:pt x="4750" y="1056"/>
                  </a:lnTo>
                  <a:close/>
                  <a:moveTo>
                    <a:pt x="2638" y="265"/>
                  </a:moveTo>
                  <a:lnTo>
                    <a:pt x="2638" y="265"/>
                  </a:lnTo>
                  <a:lnTo>
                    <a:pt x="2611" y="266"/>
                  </a:lnTo>
                  <a:lnTo>
                    <a:pt x="2584" y="269"/>
                  </a:lnTo>
                  <a:lnTo>
                    <a:pt x="2559" y="275"/>
                  </a:lnTo>
                  <a:lnTo>
                    <a:pt x="2535" y="285"/>
                  </a:lnTo>
                  <a:lnTo>
                    <a:pt x="2513" y="296"/>
                  </a:lnTo>
                  <a:lnTo>
                    <a:pt x="2491" y="309"/>
                  </a:lnTo>
                  <a:lnTo>
                    <a:pt x="2471" y="324"/>
                  </a:lnTo>
                  <a:lnTo>
                    <a:pt x="2452" y="341"/>
                  </a:lnTo>
                  <a:lnTo>
                    <a:pt x="2435" y="360"/>
                  </a:lnTo>
                  <a:lnTo>
                    <a:pt x="2419" y="381"/>
                  </a:lnTo>
                  <a:lnTo>
                    <a:pt x="2406" y="402"/>
                  </a:lnTo>
                  <a:lnTo>
                    <a:pt x="2395" y="425"/>
                  </a:lnTo>
                  <a:lnTo>
                    <a:pt x="2386" y="449"/>
                  </a:lnTo>
                  <a:lnTo>
                    <a:pt x="2380" y="474"/>
                  </a:lnTo>
                  <a:lnTo>
                    <a:pt x="2375" y="500"/>
                  </a:lnTo>
                  <a:lnTo>
                    <a:pt x="2374" y="528"/>
                  </a:lnTo>
                  <a:lnTo>
                    <a:pt x="2375" y="554"/>
                  </a:lnTo>
                  <a:lnTo>
                    <a:pt x="2380" y="581"/>
                  </a:lnTo>
                  <a:lnTo>
                    <a:pt x="2386" y="606"/>
                  </a:lnTo>
                  <a:lnTo>
                    <a:pt x="2395" y="631"/>
                  </a:lnTo>
                  <a:lnTo>
                    <a:pt x="2406" y="654"/>
                  </a:lnTo>
                  <a:lnTo>
                    <a:pt x="2419" y="675"/>
                  </a:lnTo>
                  <a:lnTo>
                    <a:pt x="2435" y="696"/>
                  </a:lnTo>
                  <a:lnTo>
                    <a:pt x="2452" y="715"/>
                  </a:lnTo>
                  <a:lnTo>
                    <a:pt x="2471" y="732"/>
                  </a:lnTo>
                  <a:lnTo>
                    <a:pt x="2491" y="747"/>
                  </a:lnTo>
                  <a:lnTo>
                    <a:pt x="2513" y="760"/>
                  </a:lnTo>
                  <a:lnTo>
                    <a:pt x="2535" y="771"/>
                  </a:lnTo>
                  <a:lnTo>
                    <a:pt x="2559" y="779"/>
                  </a:lnTo>
                  <a:lnTo>
                    <a:pt x="2584" y="787"/>
                  </a:lnTo>
                  <a:lnTo>
                    <a:pt x="2611" y="790"/>
                  </a:lnTo>
                  <a:lnTo>
                    <a:pt x="2638" y="791"/>
                  </a:lnTo>
                  <a:lnTo>
                    <a:pt x="2665" y="790"/>
                  </a:lnTo>
                  <a:lnTo>
                    <a:pt x="2691" y="787"/>
                  </a:lnTo>
                  <a:lnTo>
                    <a:pt x="2716" y="779"/>
                  </a:lnTo>
                  <a:lnTo>
                    <a:pt x="2741" y="771"/>
                  </a:lnTo>
                  <a:lnTo>
                    <a:pt x="2764" y="760"/>
                  </a:lnTo>
                  <a:lnTo>
                    <a:pt x="2786" y="747"/>
                  </a:lnTo>
                  <a:lnTo>
                    <a:pt x="2806" y="732"/>
                  </a:lnTo>
                  <a:lnTo>
                    <a:pt x="2825" y="715"/>
                  </a:lnTo>
                  <a:lnTo>
                    <a:pt x="2842" y="696"/>
                  </a:lnTo>
                  <a:lnTo>
                    <a:pt x="2857" y="675"/>
                  </a:lnTo>
                  <a:lnTo>
                    <a:pt x="2871" y="654"/>
                  </a:lnTo>
                  <a:lnTo>
                    <a:pt x="2881" y="631"/>
                  </a:lnTo>
                  <a:lnTo>
                    <a:pt x="2890" y="606"/>
                  </a:lnTo>
                  <a:lnTo>
                    <a:pt x="2897" y="581"/>
                  </a:lnTo>
                  <a:lnTo>
                    <a:pt x="2900" y="554"/>
                  </a:lnTo>
                  <a:lnTo>
                    <a:pt x="2902" y="528"/>
                  </a:lnTo>
                  <a:lnTo>
                    <a:pt x="2900" y="500"/>
                  </a:lnTo>
                  <a:lnTo>
                    <a:pt x="2897" y="474"/>
                  </a:lnTo>
                  <a:lnTo>
                    <a:pt x="2890" y="449"/>
                  </a:lnTo>
                  <a:lnTo>
                    <a:pt x="2881" y="425"/>
                  </a:lnTo>
                  <a:lnTo>
                    <a:pt x="2871" y="402"/>
                  </a:lnTo>
                  <a:lnTo>
                    <a:pt x="2857" y="381"/>
                  </a:lnTo>
                  <a:lnTo>
                    <a:pt x="2842" y="360"/>
                  </a:lnTo>
                  <a:lnTo>
                    <a:pt x="2825" y="341"/>
                  </a:lnTo>
                  <a:lnTo>
                    <a:pt x="2806" y="324"/>
                  </a:lnTo>
                  <a:lnTo>
                    <a:pt x="2786" y="309"/>
                  </a:lnTo>
                  <a:lnTo>
                    <a:pt x="2764" y="296"/>
                  </a:lnTo>
                  <a:lnTo>
                    <a:pt x="2741" y="285"/>
                  </a:lnTo>
                  <a:lnTo>
                    <a:pt x="2716" y="275"/>
                  </a:lnTo>
                  <a:lnTo>
                    <a:pt x="2691" y="269"/>
                  </a:lnTo>
                  <a:lnTo>
                    <a:pt x="2665" y="266"/>
                  </a:lnTo>
                  <a:lnTo>
                    <a:pt x="2638" y="265"/>
                  </a:lnTo>
                  <a:close/>
                  <a:moveTo>
                    <a:pt x="0" y="6863"/>
                  </a:moveTo>
                  <a:lnTo>
                    <a:pt x="0" y="528"/>
                  </a:lnTo>
                  <a:lnTo>
                    <a:pt x="2110" y="528"/>
                  </a:lnTo>
                  <a:lnTo>
                    <a:pt x="2110" y="500"/>
                  </a:lnTo>
                  <a:lnTo>
                    <a:pt x="2113" y="474"/>
                  </a:lnTo>
                  <a:lnTo>
                    <a:pt x="2116" y="448"/>
                  </a:lnTo>
                  <a:lnTo>
                    <a:pt x="2121" y="421"/>
                  </a:lnTo>
                  <a:lnTo>
                    <a:pt x="2127" y="396"/>
                  </a:lnTo>
                  <a:lnTo>
                    <a:pt x="2134" y="371"/>
                  </a:lnTo>
                  <a:lnTo>
                    <a:pt x="2143" y="346"/>
                  </a:lnTo>
                  <a:lnTo>
                    <a:pt x="2152" y="322"/>
                  </a:lnTo>
                  <a:lnTo>
                    <a:pt x="2162" y="299"/>
                  </a:lnTo>
                  <a:lnTo>
                    <a:pt x="2174" y="277"/>
                  </a:lnTo>
                  <a:lnTo>
                    <a:pt x="2187" y="254"/>
                  </a:lnTo>
                  <a:lnTo>
                    <a:pt x="2200" y="232"/>
                  </a:lnTo>
                  <a:lnTo>
                    <a:pt x="2216" y="212"/>
                  </a:lnTo>
                  <a:lnTo>
                    <a:pt x="2231" y="192"/>
                  </a:lnTo>
                  <a:lnTo>
                    <a:pt x="2248" y="172"/>
                  </a:lnTo>
                  <a:lnTo>
                    <a:pt x="2265" y="154"/>
                  </a:lnTo>
                  <a:lnTo>
                    <a:pt x="2283" y="136"/>
                  </a:lnTo>
                  <a:lnTo>
                    <a:pt x="2302" y="121"/>
                  </a:lnTo>
                  <a:lnTo>
                    <a:pt x="2322" y="105"/>
                  </a:lnTo>
                  <a:lnTo>
                    <a:pt x="2343" y="90"/>
                  </a:lnTo>
                  <a:lnTo>
                    <a:pt x="2364" y="77"/>
                  </a:lnTo>
                  <a:lnTo>
                    <a:pt x="2387" y="63"/>
                  </a:lnTo>
                  <a:lnTo>
                    <a:pt x="2410" y="53"/>
                  </a:lnTo>
                  <a:lnTo>
                    <a:pt x="2432" y="42"/>
                  </a:lnTo>
                  <a:lnTo>
                    <a:pt x="2456" y="32"/>
                  </a:lnTo>
                  <a:lnTo>
                    <a:pt x="2481" y="24"/>
                  </a:lnTo>
                  <a:lnTo>
                    <a:pt x="2507" y="17"/>
                  </a:lnTo>
                  <a:lnTo>
                    <a:pt x="2532" y="11"/>
                  </a:lnTo>
                  <a:lnTo>
                    <a:pt x="2558" y="6"/>
                  </a:lnTo>
                  <a:lnTo>
                    <a:pt x="2584" y="2"/>
                  </a:lnTo>
                  <a:lnTo>
                    <a:pt x="2611" y="1"/>
                  </a:lnTo>
                  <a:lnTo>
                    <a:pt x="2638" y="0"/>
                  </a:lnTo>
                  <a:lnTo>
                    <a:pt x="2665" y="1"/>
                  </a:lnTo>
                  <a:lnTo>
                    <a:pt x="2692" y="2"/>
                  </a:lnTo>
                  <a:lnTo>
                    <a:pt x="2718" y="6"/>
                  </a:lnTo>
                  <a:lnTo>
                    <a:pt x="2745" y="11"/>
                  </a:lnTo>
                  <a:lnTo>
                    <a:pt x="2770" y="17"/>
                  </a:lnTo>
                  <a:lnTo>
                    <a:pt x="2795" y="24"/>
                  </a:lnTo>
                  <a:lnTo>
                    <a:pt x="2820" y="32"/>
                  </a:lnTo>
                  <a:lnTo>
                    <a:pt x="2844" y="42"/>
                  </a:lnTo>
                  <a:lnTo>
                    <a:pt x="2867" y="53"/>
                  </a:lnTo>
                  <a:lnTo>
                    <a:pt x="2890" y="63"/>
                  </a:lnTo>
                  <a:lnTo>
                    <a:pt x="2912" y="77"/>
                  </a:lnTo>
                  <a:lnTo>
                    <a:pt x="2934" y="90"/>
                  </a:lnTo>
                  <a:lnTo>
                    <a:pt x="2954" y="105"/>
                  </a:lnTo>
                  <a:lnTo>
                    <a:pt x="2975" y="121"/>
                  </a:lnTo>
                  <a:lnTo>
                    <a:pt x="2994" y="136"/>
                  </a:lnTo>
                  <a:lnTo>
                    <a:pt x="3012" y="154"/>
                  </a:lnTo>
                  <a:lnTo>
                    <a:pt x="3030" y="172"/>
                  </a:lnTo>
                  <a:lnTo>
                    <a:pt x="3045" y="192"/>
                  </a:lnTo>
                  <a:lnTo>
                    <a:pt x="3062" y="212"/>
                  </a:lnTo>
                  <a:lnTo>
                    <a:pt x="3076" y="232"/>
                  </a:lnTo>
                  <a:lnTo>
                    <a:pt x="3090" y="254"/>
                  </a:lnTo>
                  <a:lnTo>
                    <a:pt x="3103" y="277"/>
                  </a:lnTo>
                  <a:lnTo>
                    <a:pt x="3115" y="299"/>
                  </a:lnTo>
                  <a:lnTo>
                    <a:pt x="3126" y="322"/>
                  </a:lnTo>
                  <a:lnTo>
                    <a:pt x="3134" y="346"/>
                  </a:lnTo>
                  <a:lnTo>
                    <a:pt x="3142" y="371"/>
                  </a:lnTo>
                  <a:lnTo>
                    <a:pt x="3149" y="396"/>
                  </a:lnTo>
                  <a:lnTo>
                    <a:pt x="3155" y="421"/>
                  </a:lnTo>
                  <a:lnTo>
                    <a:pt x="3160" y="448"/>
                  </a:lnTo>
                  <a:lnTo>
                    <a:pt x="3164" y="474"/>
                  </a:lnTo>
                  <a:lnTo>
                    <a:pt x="3166" y="500"/>
                  </a:lnTo>
                  <a:lnTo>
                    <a:pt x="3166" y="528"/>
                  </a:lnTo>
                  <a:lnTo>
                    <a:pt x="5278" y="528"/>
                  </a:lnTo>
                  <a:lnTo>
                    <a:pt x="5278" y="6863"/>
                  </a:lnTo>
                  <a:lnTo>
                    <a:pt x="0" y="686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844745" y="1486117"/>
            <a:ext cx="2661955" cy="722070"/>
            <a:chOff x="1844745" y="1486117"/>
            <a:chExt cx="2661955" cy="722070"/>
          </a:xfrm>
        </p:grpSpPr>
        <p:sp>
          <p:nvSpPr>
            <p:cNvPr id="22" name="TextBox 21"/>
            <p:cNvSpPr txBox="1"/>
            <p:nvPr/>
          </p:nvSpPr>
          <p:spPr>
            <a:xfrm>
              <a:off x="1844746" y="1486117"/>
              <a:ext cx="13591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Fullpage</a:t>
              </a: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插件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844745" y="1735237"/>
              <a:ext cx="2661955" cy="4729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是一个基于</a:t>
              </a:r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jQuery</a:t>
              </a:r>
              <a:r>
                <a: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的插件，它能够很方便、很轻松的制作出全屏网站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844746" y="2643758"/>
            <a:ext cx="2661955" cy="740610"/>
            <a:chOff x="1844745" y="1486117"/>
            <a:chExt cx="2661955" cy="740610"/>
          </a:xfrm>
        </p:grpSpPr>
        <p:sp>
          <p:nvSpPr>
            <p:cNvPr id="26" name="TextBox 25"/>
            <p:cNvSpPr txBox="1"/>
            <p:nvPr/>
          </p:nvSpPr>
          <p:spPr>
            <a:xfrm>
              <a:off x="1844746" y="1486117"/>
              <a:ext cx="1080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CSS3</a:t>
              </a: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动画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844745" y="1735237"/>
              <a:ext cx="2661955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项目大部分动画效果都通过</a:t>
              </a:r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css3</a:t>
              </a:r>
              <a:r>
                <a: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进行编写</a:t>
              </a:r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使页面样式丰富多彩</a:t>
              </a:r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endPara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491615" y="1495642"/>
            <a:ext cx="2680370" cy="731085"/>
            <a:chOff x="1826330" y="1495642"/>
            <a:chExt cx="2680370" cy="731085"/>
          </a:xfrm>
        </p:grpSpPr>
        <p:sp>
          <p:nvSpPr>
            <p:cNvPr id="29" name="TextBox 28"/>
            <p:cNvSpPr txBox="1"/>
            <p:nvPr/>
          </p:nvSpPr>
          <p:spPr>
            <a:xfrm>
              <a:off x="1826330" y="1495642"/>
              <a:ext cx="1654257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photoshop</a:t>
              </a: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裁剪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844745" y="1735237"/>
              <a:ext cx="2661955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充分使用</a:t>
              </a:r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photo</a:t>
              </a:r>
              <a:r>
                <a: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对每一个图片及图标进行裁剪</a:t>
              </a:r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endPara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491217" y="2695461"/>
            <a:ext cx="2661955" cy="940635"/>
            <a:chOff x="1844745" y="1486117"/>
            <a:chExt cx="2661955" cy="940635"/>
          </a:xfrm>
        </p:grpSpPr>
        <p:sp>
          <p:nvSpPr>
            <p:cNvPr id="32" name="TextBox 31"/>
            <p:cNvSpPr txBox="1"/>
            <p:nvPr/>
          </p:nvSpPr>
          <p:spPr>
            <a:xfrm>
              <a:off x="1844745" y="1486117"/>
              <a:ext cx="228917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</a:t>
              </a: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端移动端均可使用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844745" y="1735237"/>
              <a:ext cx="2661955" cy="6915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此项目不仅可以满足</a:t>
              </a:r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</a:t>
              </a:r>
              <a:r>
                <a: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端的使用</a:t>
              </a:r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也可以在移动手机端上浏览</a:t>
              </a:r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充分覆盖所有信息浏览的方式</a:t>
              </a:r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endPara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tags/tag1.xml><?xml version="1.0" encoding="utf-8"?>
<p:tagLst xmlns:p="http://schemas.openxmlformats.org/presentationml/2006/main">
  <p:tag name="KSO_WM_DOC_GUID" val="{06f643a3-4481-4d12-b304-d2b018e0ed05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1766</Words>
  <Application>WPS 演示</Application>
  <PresentationFormat>全屏显示(16:9)</PresentationFormat>
  <Paragraphs>168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Arial</vt:lpstr>
      <vt:lpstr>宋体</vt:lpstr>
      <vt:lpstr>Wingdings</vt:lpstr>
      <vt:lpstr>Agency FB</vt:lpstr>
      <vt:lpstr>Malgun Gothic</vt:lpstr>
      <vt:lpstr>全新硬笔行书简</vt:lpstr>
      <vt:lpstr>微软雅黑</vt:lpstr>
      <vt:lpstr>Calibri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那个方</cp:lastModifiedBy>
  <cp:revision>15</cp:revision>
  <dcterms:created xsi:type="dcterms:W3CDTF">2016-01-23T13:24:00Z</dcterms:created>
  <dcterms:modified xsi:type="dcterms:W3CDTF">2019-03-27T13:32:59Z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2052-11.1.0.8527</vt:lpwstr>
  </property>
</Properties>
</file>